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6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91FF40-05CF-374C-9F1D-4425471EDE47}" v="85" dt="2022-07-09T07:40:19.2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5804"/>
  </p:normalViewPr>
  <p:slideViewPr>
    <p:cSldViewPr snapToGrid="0" snapToObjects="1">
      <p:cViewPr varScale="1">
        <p:scale>
          <a:sx n="119" d="100"/>
          <a:sy n="119" d="100"/>
        </p:scale>
        <p:origin x="3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6966CF-0E50-40CB-87F0-77429264FA7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BB6AE8-B002-49CC-9DE9-C11012A11181}">
      <dgm:prSet custT="1"/>
      <dgm:spPr/>
      <dgm:t>
        <a:bodyPr/>
        <a:lstStyle/>
        <a:p>
          <a:r>
            <a:rPr lang="en-US" sz="1800" dirty="0">
              <a:solidFill>
                <a:schemeClr val="accent1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Great intensity of cough </a:t>
          </a:r>
        </a:p>
      </dgm:t>
    </dgm:pt>
    <dgm:pt modelId="{0AFE6016-16C6-41EB-B65D-E2DAA0194E3C}" type="parTrans" cxnId="{9E32264C-0D0E-48CA-A031-A4C9A1BCC92E}">
      <dgm:prSet/>
      <dgm:spPr/>
      <dgm:t>
        <a:bodyPr/>
        <a:lstStyle/>
        <a:p>
          <a:endParaRPr lang="en-US"/>
        </a:p>
      </dgm:t>
    </dgm:pt>
    <dgm:pt modelId="{5483E3EB-9161-49E5-A6DC-1EF82CF851FD}" type="sibTrans" cxnId="{9E32264C-0D0E-48CA-A031-A4C9A1BCC92E}">
      <dgm:prSet/>
      <dgm:spPr/>
      <dgm:t>
        <a:bodyPr/>
        <a:lstStyle/>
        <a:p>
          <a:endParaRPr lang="en-US"/>
        </a:p>
      </dgm:t>
    </dgm:pt>
    <dgm:pt modelId="{BD8098EA-5ACC-463C-A773-57C267C96692}">
      <dgm:prSet custT="1"/>
      <dgm:spPr/>
      <dgm:t>
        <a:bodyPr/>
        <a:lstStyle/>
        <a:p>
          <a:r>
            <a:rPr lang="en-US" sz="1800" dirty="0">
              <a:solidFill>
                <a:schemeClr val="accent1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Agg sudden change of temperature </a:t>
          </a:r>
        </a:p>
      </dgm:t>
    </dgm:pt>
    <dgm:pt modelId="{DCAE274D-7684-499E-9A72-2C893AD09F51}" type="parTrans" cxnId="{77D94840-805A-4CEA-B18D-D0CE4465ABA8}">
      <dgm:prSet/>
      <dgm:spPr/>
      <dgm:t>
        <a:bodyPr/>
        <a:lstStyle/>
        <a:p>
          <a:endParaRPr lang="en-US"/>
        </a:p>
      </dgm:t>
    </dgm:pt>
    <dgm:pt modelId="{9F91E5CE-ECB7-4854-A781-1BCEF4AEAB3C}" type="sibTrans" cxnId="{77D94840-805A-4CEA-B18D-D0CE4465ABA8}">
      <dgm:prSet/>
      <dgm:spPr/>
      <dgm:t>
        <a:bodyPr/>
        <a:lstStyle/>
        <a:p>
          <a:endParaRPr lang="en-US"/>
        </a:p>
      </dgm:t>
    </dgm:pt>
    <dgm:pt modelId="{61125CA2-4E49-4ACA-A927-E2BAD0F05259}">
      <dgm:prSet custT="1"/>
      <dgm:spPr/>
      <dgm:t>
        <a:bodyPr/>
        <a:lstStyle/>
        <a:p>
          <a:r>
            <a:rPr lang="en-US" sz="1800" dirty="0" err="1">
              <a:solidFill>
                <a:schemeClr val="accent1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Amel</a:t>
          </a:r>
          <a:r>
            <a:rPr lang="en-US" sz="1800" dirty="0">
              <a:solidFill>
                <a:schemeClr val="accent1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 lying on abdomen, pressure </a:t>
          </a:r>
        </a:p>
      </dgm:t>
    </dgm:pt>
    <dgm:pt modelId="{6784B377-C747-4C0D-A075-0A32E17225CD}" type="parTrans" cxnId="{92A86273-274D-4935-99C2-98238E2CDECA}">
      <dgm:prSet/>
      <dgm:spPr/>
      <dgm:t>
        <a:bodyPr/>
        <a:lstStyle/>
        <a:p>
          <a:endParaRPr lang="en-US"/>
        </a:p>
      </dgm:t>
    </dgm:pt>
    <dgm:pt modelId="{98410C6F-D906-4195-AC96-FB1F8015A8D4}" type="sibTrans" cxnId="{92A86273-274D-4935-99C2-98238E2CDECA}">
      <dgm:prSet/>
      <dgm:spPr/>
      <dgm:t>
        <a:bodyPr/>
        <a:lstStyle/>
        <a:p>
          <a:endParaRPr lang="en-US"/>
        </a:p>
      </dgm:t>
    </dgm:pt>
    <dgm:pt modelId="{0C7938DF-5E6C-42F3-BC0B-397DCE4920DA}">
      <dgm:prSet custT="1"/>
      <dgm:spPr/>
      <dgm:t>
        <a:bodyPr/>
        <a:lstStyle/>
        <a:p>
          <a:r>
            <a:rPr lang="en-US" sz="1800" dirty="0">
              <a:solidFill>
                <a:schemeClr val="accent1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Heat of the head with cold feet </a:t>
          </a:r>
        </a:p>
      </dgm:t>
    </dgm:pt>
    <dgm:pt modelId="{126312BD-DAC2-459A-87FF-A1168CFBFFC4}" type="parTrans" cxnId="{58E1A388-6222-40E2-8322-96A061AA7AA3}">
      <dgm:prSet/>
      <dgm:spPr/>
      <dgm:t>
        <a:bodyPr/>
        <a:lstStyle/>
        <a:p>
          <a:endParaRPr lang="en-US"/>
        </a:p>
      </dgm:t>
    </dgm:pt>
    <dgm:pt modelId="{CD12745D-9CCF-43B8-8A73-15D17F7A028E}" type="sibTrans" cxnId="{58E1A388-6222-40E2-8322-96A061AA7AA3}">
      <dgm:prSet/>
      <dgm:spPr/>
      <dgm:t>
        <a:bodyPr/>
        <a:lstStyle/>
        <a:p>
          <a:endParaRPr lang="en-US"/>
        </a:p>
      </dgm:t>
    </dgm:pt>
    <dgm:pt modelId="{01DC367B-9C81-44D3-A323-68C07228539C}">
      <dgm:prSet custT="1"/>
      <dgm:spPr/>
      <dgm:t>
        <a:bodyPr/>
        <a:lstStyle/>
        <a:p>
          <a:r>
            <a:rPr lang="en-US" sz="1800">
              <a:solidFill>
                <a:schemeClr val="accent1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Lemonade desire for </a:t>
          </a:r>
        </a:p>
      </dgm:t>
    </dgm:pt>
    <dgm:pt modelId="{B5BF3A6D-4BCF-4273-8D0B-D7CE686A5DBA}" type="parTrans" cxnId="{6415AAB8-F400-40FF-820F-A4AB7AFD455C}">
      <dgm:prSet/>
      <dgm:spPr/>
      <dgm:t>
        <a:bodyPr/>
        <a:lstStyle/>
        <a:p>
          <a:endParaRPr lang="en-US"/>
        </a:p>
      </dgm:t>
    </dgm:pt>
    <dgm:pt modelId="{FF1C381E-D51A-43BA-B930-BF14DFE09762}" type="sibTrans" cxnId="{6415AAB8-F400-40FF-820F-A4AB7AFD455C}">
      <dgm:prSet/>
      <dgm:spPr/>
      <dgm:t>
        <a:bodyPr/>
        <a:lstStyle/>
        <a:p>
          <a:endParaRPr lang="en-US"/>
        </a:p>
      </dgm:t>
    </dgm:pt>
    <dgm:pt modelId="{DC3E43FE-FE2D-4CDA-A2C2-F3DE23432BE7}">
      <dgm:prSet custT="1"/>
      <dgm:spPr/>
      <dgm:t>
        <a:bodyPr/>
        <a:lstStyle/>
        <a:p>
          <a:r>
            <a:rPr lang="en-US" sz="1800" dirty="0">
              <a:solidFill>
                <a:schemeClr val="accent1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Thirstlessness </a:t>
          </a:r>
        </a:p>
      </dgm:t>
    </dgm:pt>
    <dgm:pt modelId="{D60EAEE6-4974-4636-B19F-1F74DD404A3B}" type="parTrans" cxnId="{8A28111F-664E-4C18-9BD0-5CC448AD0E6E}">
      <dgm:prSet/>
      <dgm:spPr/>
      <dgm:t>
        <a:bodyPr/>
        <a:lstStyle/>
        <a:p>
          <a:endParaRPr lang="en-US"/>
        </a:p>
      </dgm:t>
    </dgm:pt>
    <dgm:pt modelId="{5FD879C8-AE9E-4F65-A5F6-EC7FADE9F7EC}" type="sibTrans" cxnId="{8A28111F-664E-4C18-9BD0-5CC448AD0E6E}">
      <dgm:prSet/>
      <dgm:spPr/>
      <dgm:t>
        <a:bodyPr/>
        <a:lstStyle/>
        <a:p>
          <a:endParaRPr lang="en-US"/>
        </a:p>
      </dgm:t>
    </dgm:pt>
    <dgm:pt modelId="{9AA05A2F-0C19-472B-9340-67CDC4A2639D}">
      <dgm:prSet custT="1"/>
      <dgm:spPr/>
      <dgm:t>
        <a:bodyPr/>
        <a:lstStyle/>
        <a:p>
          <a:r>
            <a:rPr lang="en-US" sz="1800" dirty="0">
              <a:solidFill>
                <a:schemeClr val="accent1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Barking cough like </a:t>
          </a:r>
          <a:r>
            <a:rPr lang="en-US" sz="1800" dirty="0" err="1">
              <a:solidFill>
                <a:schemeClr val="accent1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Drosera</a:t>
          </a:r>
          <a:r>
            <a:rPr lang="en-US" sz="1800" dirty="0">
              <a:solidFill>
                <a:schemeClr val="accent1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, </a:t>
          </a:r>
          <a:r>
            <a:rPr lang="en-US" sz="1800" dirty="0" err="1">
              <a:solidFill>
                <a:schemeClr val="accent1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Hepar</a:t>
          </a:r>
          <a:r>
            <a:rPr lang="en-US" sz="1800" dirty="0">
              <a:solidFill>
                <a:schemeClr val="accent1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 </a:t>
          </a:r>
          <a:r>
            <a:rPr lang="en-US" sz="1800" dirty="0" err="1">
              <a:solidFill>
                <a:schemeClr val="accent1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sulph</a:t>
          </a:r>
          <a:endParaRPr lang="en-US" sz="1800" dirty="0">
            <a:solidFill>
              <a:schemeClr val="accent1">
                <a:lumMod val="50000"/>
              </a:schemeClr>
            </a:solidFill>
            <a:latin typeface="Al Nile" pitchFamily="2" charset="-78"/>
            <a:cs typeface="Al Nile" pitchFamily="2" charset="-78"/>
          </a:endParaRPr>
        </a:p>
      </dgm:t>
    </dgm:pt>
    <dgm:pt modelId="{01510286-8783-45B0-B98A-875818EB4E2B}" type="parTrans" cxnId="{3F7100C1-8590-4F76-BCF3-5FD414CE9DC7}">
      <dgm:prSet/>
      <dgm:spPr/>
      <dgm:t>
        <a:bodyPr/>
        <a:lstStyle/>
        <a:p>
          <a:endParaRPr lang="en-US"/>
        </a:p>
      </dgm:t>
    </dgm:pt>
    <dgm:pt modelId="{F8AF689A-FD0E-4E45-9F98-5FC75338247A}" type="sibTrans" cxnId="{3F7100C1-8590-4F76-BCF3-5FD414CE9DC7}">
      <dgm:prSet/>
      <dgm:spPr/>
      <dgm:t>
        <a:bodyPr/>
        <a:lstStyle/>
        <a:p>
          <a:endParaRPr lang="en-US"/>
        </a:p>
      </dgm:t>
    </dgm:pt>
    <dgm:pt modelId="{3B2E4EC0-5DAE-E841-BC8B-C3E44AEDD32D}" type="pres">
      <dgm:prSet presAssocID="{D96966CF-0E50-40CB-87F0-77429264FA76}" presName="vert0" presStyleCnt="0">
        <dgm:presLayoutVars>
          <dgm:dir/>
          <dgm:animOne val="branch"/>
          <dgm:animLvl val="lvl"/>
        </dgm:presLayoutVars>
      </dgm:prSet>
      <dgm:spPr/>
    </dgm:pt>
    <dgm:pt modelId="{F277DF3B-A75A-CC41-965D-06874E8FD75B}" type="pres">
      <dgm:prSet presAssocID="{15BB6AE8-B002-49CC-9DE9-C11012A11181}" presName="thickLine" presStyleLbl="alignNode1" presStyleIdx="0" presStyleCnt="7"/>
      <dgm:spPr/>
    </dgm:pt>
    <dgm:pt modelId="{151C7496-6BB6-D54F-98F6-4AFAA2AE6D2C}" type="pres">
      <dgm:prSet presAssocID="{15BB6AE8-B002-49CC-9DE9-C11012A11181}" presName="horz1" presStyleCnt="0"/>
      <dgm:spPr/>
    </dgm:pt>
    <dgm:pt modelId="{175086B8-F374-F74D-A467-FABE703C2902}" type="pres">
      <dgm:prSet presAssocID="{15BB6AE8-B002-49CC-9DE9-C11012A11181}" presName="tx1" presStyleLbl="revTx" presStyleIdx="0" presStyleCnt="7"/>
      <dgm:spPr/>
    </dgm:pt>
    <dgm:pt modelId="{BDE38935-D25E-9743-8ED8-604512E7F280}" type="pres">
      <dgm:prSet presAssocID="{15BB6AE8-B002-49CC-9DE9-C11012A11181}" presName="vert1" presStyleCnt="0"/>
      <dgm:spPr/>
    </dgm:pt>
    <dgm:pt modelId="{16E41E02-0096-724B-B0DE-17B42538AECD}" type="pres">
      <dgm:prSet presAssocID="{BD8098EA-5ACC-463C-A773-57C267C96692}" presName="thickLine" presStyleLbl="alignNode1" presStyleIdx="1" presStyleCnt="7"/>
      <dgm:spPr/>
    </dgm:pt>
    <dgm:pt modelId="{91E5F929-94DA-FF47-9F33-95F590E80D90}" type="pres">
      <dgm:prSet presAssocID="{BD8098EA-5ACC-463C-A773-57C267C96692}" presName="horz1" presStyleCnt="0"/>
      <dgm:spPr/>
    </dgm:pt>
    <dgm:pt modelId="{48A2184D-73CA-0044-A490-2F6E09C06D73}" type="pres">
      <dgm:prSet presAssocID="{BD8098EA-5ACC-463C-A773-57C267C96692}" presName="tx1" presStyleLbl="revTx" presStyleIdx="1" presStyleCnt="7"/>
      <dgm:spPr/>
    </dgm:pt>
    <dgm:pt modelId="{512BF240-AEEA-8544-9CDF-40D78953E149}" type="pres">
      <dgm:prSet presAssocID="{BD8098EA-5ACC-463C-A773-57C267C96692}" presName="vert1" presStyleCnt="0"/>
      <dgm:spPr/>
    </dgm:pt>
    <dgm:pt modelId="{E12114A9-2E6B-8B45-ABEA-61B2FA9BD5EE}" type="pres">
      <dgm:prSet presAssocID="{61125CA2-4E49-4ACA-A927-E2BAD0F05259}" presName="thickLine" presStyleLbl="alignNode1" presStyleIdx="2" presStyleCnt="7"/>
      <dgm:spPr/>
    </dgm:pt>
    <dgm:pt modelId="{4B399D78-6C9F-7B4F-BF41-AB69EB408F21}" type="pres">
      <dgm:prSet presAssocID="{61125CA2-4E49-4ACA-A927-E2BAD0F05259}" presName="horz1" presStyleCnt="0"/>
      <dgm:spPr/>
    </dgm:pt>
    <dgm:pt modelId="{07C7225D-88F3-8146-8F9E-72D72BD505F5}" type="pres">
      <dgm:prSet presAssocID="{61125CA2-4E49-4ACA-A927-E2BAD0F05259}" presName="tx1" presStyleLbl="revTx" presStyleIdx="2" presStyleCnt="7"/>
      <dgm:spPr/>
    </dgm:pt>
    <dgm:pt modelId="{8539A873-4EA6-D74D-9D32-58119D6C1D26}" type="pres">
      <dgm:prSet presAssocID="{61125CA2-4E49-4ACA-A927-E2BAD0F05259}" presName="vert1" presStyleCnt="0"/>
      <dgm:spPr/>
    </dgm:pt>
    <dgm:pt modelId="{EFC51F28-2A5B-4E41-B1D6-3AEEBFE2A55D}" type="pres">
      <dgm:prSet presAssocID="{0C7938DF-5E6C-42F3-BC0B-397DCE4920DA}" presName="thickLine" presStyleLbl="alignNode1" presStyleIdx="3" presStyleCnt="7"/>
      <dgm:spPr/>
    </dgm:pt>
    <dgm:pt modelId="{FB97BA6F-2CDF-2344-9FBF-7B212EC49707}" type="pres">
      <dgm:prSet presAssocID="{0C7938DF-5E6C-42F3-BC0B-397DCE4920DA}" presName="horz1" presStyleCnt="0"/>
      <dgm:spPr/>
    </dgm:pt>
    <dgm:pt modelId="{7DFB5C1B-95B9-0B4F-98D7-8FCF71B2578E}" type="pres">
      <dgm:prSet presAssocID="{0C7938DF-5E6C-42F3-BC0B-397DCE4920DA}" presName="tx1" presStyleLbl="revTx" presStyleIdx="3" presStyleCnt="7"/>
      <dgm:spPr/>
    </dgm:pt>
    <dgm:pt modelId="{03BBC4B2-AB48-1449-A2E1-CB5EEA202793}" type="pres">
      <dgm:prSet presAssocID="{0C7938DF-5E6C-42F3-BC0B-397DCE4920DA}" presName="vert1" presStyleCnt="0"/>
      <dgm:spPr/>
    </dgm:pt>
    <dgm:pt modelId="{F6E33C2E-76EA-C143-B86A-FCE6E7C960F0}" type="pres">
      <dgm:prSet presAssocID="{01DC367B-9C81-44D3-A323-68C07228539C}" presName="thickLine" presStyleLbl="alignNode1" presStyleIdx="4" presStyleCnt="7"/>
      <dgm:spPr/>
    </dgm:pt>
    <dgm:pt modelId="{A459B19B-70A0-D547-BF07-CAFF786C52CF}" type="pres">
      <dgm:prSet presAssocID="{01DC367B-9C81-44D3-A323-68C07228539C}" presName="horz1" presStyleCnt="0"/>
      <dgm:spPr/>
    </dgm:pt>
    <dgm:pt modelId="{D2C8DE34-0AED-B548-8056-1DD2869EECF9}" type="pres">
      <dgm:prSet presAssocID="{01DC367B-9C81-44D3-A323-68C07228539C}" presName="tx1" presStyleLbl="revTx" presStyleIdx="4" presStyleCnt="7"/>
      <dgm:spPr/>
    </dgm:pt>
    <dgm:pt modelId="{ADFD58C8-F584-EB42-ABB5-A859CED4D81C}" type="pres">
      <dgm:prSet presAssocID="{01DC367B-9C81-44D3-A323-68C07228539C}" presName="vert1" presStyleCnt="0"/>
      <dgm:spPr/>
    </dgm:pt>
    <dgm:pt modelId="{4D7F2459-982D-5B47-9DC1-914635774F4A}" type="pres">
      <dgm:prSet presAssocID="{DC3E43FE-FE2D-4CDA-A2C2-F3DE23432BE7}" presName="thickLine" presStyleLbl="alignNode1" presStyleIdx="5" presStyleCnt="7"/>
      <dgm:spPr/>
    </dgm:pt>
    <dgm:pt modelId="{55745691-4BC3-A844-A2C4-086FDF586BDB}" type="pres">
      <dgm:prSet presAssocID="{DC3E43FE-FE2D-4CDA-A2C2-F3DE23432BE7}" presName="horz1" presStyleCnt="0"/>
      <dgm:spPr/>
    </dgm:pt>
    <dgm:pt modelId="{992D13AE-0EC2-9545-86B7-FD3CC61E1A1D}" type="pres">
      <dgm:prSet presAssocID="{DC3E43FE-FE2D-4CDA-A2C2-F3DE23432BE7}" presName="tx1" presStyleLbl="revTx" presStyleIdx="5" presStyleCnt="7"/>
      <dgm:spPr/>
    </dgm:pt>
    <dgm:pt modelId="{E911CB3F-F110-CD4D-835C-5B1D07E2913D}" type="pres">
      <dgm:prSet presAssocID="{DC3E43FE-FE2D-4CDA-A2C2-F3DE23432BE7}" presName="vert1" presStyleCnt="0"/>
      <dgm:spPr/>
    </dgm:pt>
    <dgm:pt modelId="{242C67DA-689B-F042-8942-099CACD2DFB8}" type="pres">
      <dgm:prSet presAssocID="{9AA05A2F-0C19-472B-9340-67CDC4A2639D}" presName="thickLine" presStyleLbl="alignNode1" presStyleIdx="6" presStyleCnt="7"/>
      <dgm:spPr/>
    </dgm:pt>
    <dgm:pt modelId="{08109E54-452C-1A42-8263-5AF8F81AE175}" type="pres">
      <dgm:prSet presAssocID="{9AA05A2F-0C19-472B-9340-67CDC4A2639D}" presName="horz1" presStyleCnt="0"/>
      <dgm:spPr/>
    </dgm:pt>
    <dgm:pt modelId="{3E1CA8FA-B123-1E48-9A3B-CD0370AD58F7}" type="pres">
      <dgm:prSet presAssocID="{9AA05A2F-0C19-472B-9340-67CDC4A2639D}" presName="tx1" presStyleLbl="revTx" presStyleIdx="6" presStyleCnt="7"/>
      <dgm:spPr/>
    </dgm:pt>
    <dgm:pt modelId="{AF513AA7-78D9-FE4B-9532-E0EF67535A65}" type="pres">
      <dgm:prSet presAssocID="{9AA05A2F-0C19-472B-9340-67CDC4A2639D}" presName="vert1" presStyleCnt="0"/>
      <dgm:spPr/>
    </dgm:pt>
  </dgm:ptLst>
  <dgm:cxnLst>
    <dgm:cxn modelId="{8A28111F-664E-4C18-9BD0-5CC448AD0E6E}" srcId="{D96966CF-0E50-40CB-87F0-77429264FA76}" destId="{DC3E43FE-FE2D-4CDA-A2C2-F3DE23432BE7}" srcOrd="5" destOrd="0" parTransId="{D60EAEE6-4974-4636-B19F-1F74DD404A3B}" sibTransId="{5FD879C8-AE9E-4F65-A5F6-EC7FADE9F7EC}"/>
    <dgm:cxn modelId="{77D94840-805A-4CEA-B18D-D0CE4465ABA8}" srcId="{D96966CF-0E50-40CB-87F0-77429264FA76}" destId="{BD8098EA-5ACC-463C-A773-57C267C96692}" srcOrd="1" destOrd="0" parTransId="{DCAE274D-7684-499E-9A72-2C893AD09F51}" sibTransId="{9F91E5CE-ECB7-4854-A781-1BCEF4AEAB3C}"/>
    <dgm:cxn modelId="{9E32264C-0D0E-48CA-A031-A4C9A1BCC92E}" srcId="{D96966CF-0E50-40CB-87F0-77429264FA76}" destId="{15BB6AE8-B002-49CC-9DE9-C11012A11181}" srcOrd="0" destOrd="0" parTransId="{0AFE6016-16C6-41EB-B65D-E2DAA0194E3C}" sibTransId="{5483E3EB-9161-49E5-A6DC-1EF82CF851FD}"/>
    <dgm:cxn modelId="{C6DD8559-00C1-E542-98A5-52A3D64C523E}" type="presOf" srcId="{BD8098EA-5ACC-463C-A773-57C267C96692}" destId="{48A2184D-73CA-0044-A490-2F6E09C06D73}" srcOrd="0" destOrd="0" presId="urn:microsoft.com/office/officeart/2008/layout/LinedList"/>
    <dgm:cxn modelId="{5FFDC264-70BE-9440-A3DB-22E611FE126B}" type="presOf" srcId="{15BB6AE8-B002-49CC-9DE9-C11012A11181}" destId="{175086B8-F374-F74D-A467-FABE703C2902}" srcOrd="0" destOrd="0" presId="urn:microsoft.com/office/officeart/2008/layout/LinedList"/>
    <dgm:cxn modelId="{1F987E65-8956-684C-A746-6DA2DCF53C1D}" type="presOf" srcId="{DC3E43FE-FE2D-4CDA-A2C2-F3DE23432BE7}" destId="{992D13AE-0EC2-9545-86B7-FD3CC61E1A1D}" srcOrd="0" destOrd="0" presId="urn:microsoft.com/office/officeart/2008/layout/LinedList"/>
    <dgm:cxn modelId="{92A86273-274D-4935-99C2-98238E2CDECA}" srcId="{D96966CF-0E50-40CB-87F0-77429264FA76}" destId="{61125CA2-4E49-4ACA-A927-E2BAD0F05259}" srcOrd="2" destOrd="0" parTransId="{6784B377-C747-4C0D-A075-0A32E17225CD}" sibTransId="{98410C6F-D906-4195-AC96-FB1F8015A8D4}"/>
    <dgm:cxn modelId="{57995583-54B4-D64E-BE98-FDF29B9A2F32}" type="presOf" srcId="{D96966CF-0E50-40CB-87F0-77429264FA76}" destId="{3B2E4EC0-5DAE-E841-BC8B-C3E44AEDD32D}" srcOrd="0" destOrd="0" presId="urn:microsoft.com/office/officeart/2008/layout/LinedList"/>
    <dgm:cxn modelId="{58E1A388-6222-40E2-8322-96A061AA7AA3}" srcId="{D96966CF-0E50-40CB-87F0-77429264FA76}" destId="{0C7938DF-5E6C-42F3-BC0B-397DCE4920DA}" srcOrd="3" destOrd="0" parTransId="{126312BD-DAC2-459A-87FF-A1168CFBFFC4}" sibTransId="{CD12745D-9CCF-43B8-8A73-15D17F7A028E}"/>
    <dgm:cxn modelId="{943E558A-84DA-6B43-B681-7D66CB5FB560}" type="presOf" srcId="{61125CA2-4E49-4ACA-A927-E2BAD0F05259}" destId="{07C7225D-88F3-8146-8F9E-72D72BD505F5}" srcOrd="0" destOrd="0" presId="urn:microsoft.com/office/officeart/2008/layout/LinedList"/>
    <dgm:cxn modelId="{6415AAB8-F400-40FF-820F-A4AB7AFD455C}" srcId="{D96966CF-0E50-40CB-87F0-77429264FA76}" destId="{01DC367B-9C81-44D3-A323-68C07228539C}" srcOrd="4" destOrd="0" parTransId="{B5BF3A6D-4BCF-4273-8D0B-D7CE686A5DBA}" sibTransId="{FF1C381E-D51A-43BA-B930-BF14DFE09762}"/>
    <dgm:cxn modelId="{D9D443BD-3DE3-B24C-9461-EE9CAD9A00CA}" type="presOf" srcId="{01DC367B-9C81-44D3-A323-68C07228539C}" destId="{D2C8DE34-0AED-B548-8056-1DD2869EECF9}" srcOrd="0" destOrd="0" presId="urn:microsoft.com/office/officeart/2008/layout/LinedList"/>
    <dgm:cxn modelId="{3F7100C1-8590-4F76-BCF3-5FD414CE9DC7}" srcId="{D96966CF-0E50-40CB-87F0-77429264FA76}" destId="{9AA05A2F-0C19-472B-9340-67CDC4A2639D}" srcOrd="6" destOrd="0" parTransId="{01510286-8783-45B0-B98A-875818EB4E2B}" sibTransId="{F8AF689A-FD0E-4E45-9F98-5FC75338247A}"/>
    <dgm:cxn modelId="{4012C5C1-1FFB-C842-9280-FF0F524EBA5A}" type="presOf" srcId="{0C7938DF-5E6C-42F3-BC0B-397DCE4920DA}" destId="{7DFB5C1B-95B9-0B4F-98D7-8FCF71B2578E}" srcOrd="0" destOrd="0" presId="urn:microsoft.com/office/officeart/2008/layout/LinedList"/>
    <dgm:cxn modelId="{540A36EA-D862-7B42-8837-0947F0A4B2FD}" type="presOf" srcId="{9AA05A2F-0C19-472B-9340-67CDC4A2639D}" destId="{3E1CA8FA-B123-1E48-9A3B-CD0370AD58F7}" srcOrd="0" destOrd="0" presId="urn:microsoft.com/office/officeart/2008/layout/LinedList"/>
    <dgm:cxn modelId="{DC95FA7B-C9C9-004E-A1B2-2308310ABC5E}" type="presParOf" srcId="{3B2E4EC0-5DAE-E841-BC8B-C3E44AEDD32D}" destId="{F277DF3B-A75A-CC41-965D-06874E8FD75B}" srcOrd="0" destOrd="0" presId="urn:microsoft.com/office/officeart/2008/layout/LinedList"/>
    <dgm:cxn modelId="{B7493BCF-9037-4047-B26E-44BF1834B0B5}" type="presParOf" srcId="{3B2E4EC0-5DAE-E841-BC8B-C3E44AEDD32D}" destId="{151C7496-6BB6-D54F-98F6-4AFAA2AE6D2C}" srcOrd="1" destOrd="0" presId="urn:microsoft.com/office/officeart/2008/layout/LinedList"/>
    <dgm:cxn modelId="{1B392C65-26CC-2745-912B-0DCDAD8EB92A}" type="presParOf" srcId="{151C7496-6BB6-D54F-98F6-4AFAA2AE6D2C}" destId="{175086B8-F374-F74D-A467-FABE703C2902}" srcOrd="0" destOrd="0" presId="urn:microsoft.com/office/officeart/2008/layout/LinedList"/>
    <dgm:cxn modelId="{F10C1CDE-231B-F447-BBA7-0AC30755F76A}" type="presParOf" srcId="{151C7496-6BB6-D54F-98F6-4AFAA2AE6D2C}" destId="{BDE38935-D25E-9743-8ED8-604512E7F280}" srcOrd="1" destOrd="0" presId="urn:microsoft.com/office/officeart/2008/layout/LinedList"/>
    <dgm:cxn modelId="{ECEE1334-0EB4-6C4D-84DA-91534F2D85A2}" type="presParOf" srcId="{3B2E4EC0-5DAE-E841-BC8B-C3E44AEDD32D}" destId="{16E41E02-0096-724B-B0DE-17B42538AECD}" srcOrd="2" destOrd="0" presId="urn:microsoft.com/office/officeart/2008/layout/LinedList"/>
    <dgm:cxn modelId="{867D683C-01F1-DF45-828E-E5237588DF15}" type="presParOf" srcId="{3B2E4EC0-5DAE-E841-BC8B-C3E44AEDD32D}" destId="{91E5F929-94DA-FF47-9F33-95F590E80D90}" srcOrd="3" destOrd="0" presId="urn:microsoft.com/office/officeart/2008/layout/LinedList"/>
    <dgm:cxn modelId="{8B332067-4C46-0C4B-8BC6-5B9C19448523}" type="presParOf" srcId="{91E5F929-94DA-FF47-9F33-95F590E80D90}" destId="{48A2184D-73CA-0044-A490-2F6E09C06D73}" srcOrd="0" destOrd="0" presId="urn:microsoft.com/office/officeart/2008/layout/LinedList"/>
    <dgm:cxn modelId="{D45755EC-797D-5747-B460-9CB6F67B0F87}" type="presParOf" srcId="{91E5F929-94DA-FF47-9F33-95F590E80D90}" destId="{512BF240-AEEA-8544-9CDF-40D78953E149}" srcOrd="1" destOrd="0" presId="urn:microsoft.com/office/officeart/2008/layout/LinedList"/>
    <dgm:cxn modelId="{07BF247E-C056-054D-9209-B3456B89677A}" type="presParOf" srcId="{3B2E4EC0-5DAE-E841-BC8B-C3E44AEDD32D}" destId="{E12114A9-2E6B-8B45-ABEA-61B2FA9BD5EE}" srcOrd="4" destOrd="0" presId="urn:microsoft.com/office/officeart/2008/layout/LinedList"/>
    <dgm:cxn modelId="{A134A174-EA0A-B841-95CB-7FC203FA771A}" type="presParOf" srcId="{3B2E4EC0-5DAE-E841-BC8B-C3E44AEDD32D}" destId="{4B399D78-6C9F-7B4F-BF41-AB69EB408F21}" srcOrd="5" destOrd="0" presId="urn:microsoft.com/office/officeart/2008/layout/LinedList"/>
    <dgm:cxn modelId="{A85E73F2-E677-ED4D-A66F-1AA0F4EB97BD}" type="presParOf" srcId="{4B399D78-6C9F-7B4F-BF41-AB69EB408F21}" destId="{07C7225D-88F3-8146-8F9E-72D72BD505F5}" srcOrd="0" destOrd="0" presId="urn:microsoft.com/office/officeart/2008/layout/LinedList"/>
    <dgm:cxn modelId="{9FD769BF-BCD7-2E4A-A782-C4F26DAB30A2}" type="presParOf" srcId="{4B399D78-6C9F-7B4F-BF41-AB69EB408F21}" destId="{8539A873-4EA6-D74D-9D32-58119D6C1D26}" srcOrd="1" destOrd="0" presId="urn:microsoft.com/office/officeart/2008/layout/LinedList"/>
    <dgm:cxn modelId="{DAFFA0A8-7D6B-3B4B-A067-D470C5860EBE}" type="presParOf" srcId="{3B2E4EC0-5DAE-E841-BC8B-C3E44AEDD32D}" destId="{EFC51F28-2A5B-4E41-B1D6-3AEEBFE2A55D}" srcOrd="6" destOrd="0" presId="urn:microsoft.com/office/officeart/2008/layout/LinedList"/>
    <dgm:cxn modelId="{35272761-D52E-0F48-B60E-E681B38549E3}" type="presParOf" srcId="{3B2E4EC0-5DAE-E841-BC8B-C3E44AEDD32D}" destId="{FB97BA6F-2CDF-2344-9FBF-7B212EC49707}" srcOrd="7" destOrd="0" presId="urn:microsoft.com/office/officeart/2008/layout/LinedList"/>
    <dgm:cxn modelId="{B5551C2C-C115-BB44-8550-F48C970E40BB}" type="presParOf" srcId="{FB97BA6F-2CDF-2344-9FBF-7B212EC49707}" destId="{7DFB5C1B-95B9-0B4F-98D7-8FCF71B2578E}" srcOrd="0" destOrd="0" presId="urn:microsoft.com/office/officeart/2008/layout/LinedList"/>
    <dgm:cxn modelId="{26AC8E59-8855-0249-993B-650A301D7694}" type="presParOf" srcId="{FB97BA6F-2CDF-2344-9FBF-7B212EC49707}" destId="{03BBC4B2-AB48-1449-A2E1-CB5EEA202793}" srcOrd="1" destOrd="0" presId="urn:microsoft.com/office/officeart/2008/layout/LinedList"/>
    <dgm:cxn modelId="{3A892206-61AC-1441-8B18-BF690E31F33E}" type="presParOf" srcId="{3B2E4EC0-5DAE-E841-BC8B-C3E44AEDD32D}" destId="{F6E33C2E-76EA-C143-B86A-FCE6E7C960F0}" srcOrd="8" destOrd="0" presId="urn:microsoft.com/office/officeart/2008/layout/LinedList"/>
    <dgm:cxn modelId="{4F3EC228-49C1-D74F-9208-60EBE1B84712}" type="presParOf" srcId="{3B2E4EC0-5DAE-E841-BC8B-C3E44AEDD32D}" destId="{A459B19B-70A0-D547-BF07-CAFF786C52CF}" srcOrd="9" destOrd="0" presId="urn:microsoft.com/office/officeart/2008/layout/LinedList"/>
    <dgm:cxn modelId="{90D60CED-81B0-9643-BBED-5308B1467024}" type="presParOf" srcId="{A459B19B-70A0-D547-BF07-CAFF786C52CF}" destId="{D2C8DE34-0AED-B548-8056-1DD2869EECF9}" srcOrd="0" destOrd="0" presId="urn:microsoft.com/office/officeart/2008/layout/LinedList"/>
    <dgm:cxn modelId="{20313211-AD0F-D24E-9234-B45349859631}" type="presParOf" srcId="{A459B19B-70A0-D547-BF07-CAFF786C52CF}" destId="{ADFD58C8-F584-EB42-ABB5-A859CED4D81C}" srcOrd="1" destOrd="0" presId="urn:microsoft.com/office/officeart/2008/layout/LinedList"/>
    <dgm:cxn modelId="{43F38F83-66D4-E14A-8968-F779E21C04DD}" type="presParOf" srcId="{3B2E4EC0-5DAE-E841-BC8B-C3E44AEDD32D}" destId="{4D7F2459-982D-5B47-9DC1-914635774F4A}" srcOrd="10" destOrd="0" presId="urn:microsoft.com/office/officeart/2008/layout/LinedList"/>
    <dgm:cxn modelId="{ACA98E57-DFD0-8C4B-87DF-A6AA3327256F}" type="presParOf" srcId="{3B2E4EC0-5DAE-E841-BC8B-C3E44AEDD32D}" destId="{55745691-4BC3-A844-A2C4-086FDF586BDB}" srcOrd="11" destOrd="0" presId="urn:microsoft.com/office/officeart/2008/layout/LinedList"/>
    <dgm:cxn modelId="{F8CEA671-D232-8448-AD96-5CD8C994E53D}" type="presParOf" srcId="{55745691-4BC3-A844-A2C4-086FDF586BDB}" destId="{992D13AE-0EC2-9545-86B7-FD3CC61E1A1D}" srcOrd="0" destOrd="0" presId="urn:microsoft.com/office/officeart/2008/layout/LinedList"/>
    <dgm:cxn modelId="{9E7F6A56-EEFC-BE4A-A6A0-D40F7C57B324}" type="presParOf" srcId="{55745691-4BC3-A844-A2C4-086FDF586BDB}" destId="{E911CB3F-F110-CD4D-835C-5B1D07E2913D}" srcOrd="1" destOrd="0" presId="urn:microsoft.com/office/officeart/2008/layout/LinedList"/>
    <dgm:cxn modelId="{B3B87EC3-8FB4-264F-95D5-EA820CFD3859}" type="presParOf" srcId="{3B2E4EC0-5DAE-E841-BC8B-C3E44AEDD32D}" destId="{242C67DA-689B-F042-8942-099CACD2DFB8}" srcOrd="12" destOrd="0" presId="urn:microsoft.com/office/officeart/2008/layout/LinedList"/>
    <dgm:cxn modelId="{0B27DB81-5759-6A41-869C-7CF7C1540625}" type="presParOf" srcId="{3B2E4EC0-5DAE-E841-BC8B-C3E44AEDD32D}" destId="{08109E54-452C-1A42-8263-5AF8F81AE175}" srcOrd="13" destOrd="0" presId="urn:microsoft.com/office/officeart/2008/layout/LinedList"/>
    <dgm:cxn modelId="{D5547A3C-4E40-F540-B5F9-C900419911F6}" type="presParOf" srcId="{08109E54-452C-1A42-8263-5AF8F81AE175}" destId="{3E1CA8FA-B123-1E48-9A3B-CD0370AD58F7}" srcOrd="0" destOrd="0" presId="urn:microsoft.com/office/officeart/2008/layout/LinedList"/>
    <dgm:cxn modelId="{4E8621E0-4CF2-5C4B-97B7-28F81218340D}" type="presParOf" srcId="{08109E54-452C-1A42-8263-5AF8F81AE175}" destId="{AF513AA7-78D9-FE4B-9532-E0EF67535A6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A0069E-FEF7-4757-BF5C-AE35E25E41AA}" type="doc">
      <dgm:prSet loTypeId="urn:microsoft.com/office/officeart/2005/8/layout/default" loCatId="list" qsTypeId="urn:microsoft.com/office/officeart/2005/8/quickstyle/simple2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467F2D0-F573-4C0B-A709-A23532FBDF4A}">
      <dgm:prSet/>
      <dgm:spPr/>
      <dgm:t>
        <a:bodyPr/>
        <a:lstStyle/>
        <a:p>
          <a:r>
            <a:rPr lang="en-US">
              <a:latin typeface="Al Nile" pitchFamily="2" charset="-78"/>
              <a:cs typeface="Al Nile" pitchFamily="2" charset="-78"/>
            </a:rPr>
            <a:t>Wakes up from sleep: Hyoscyamus, Sambucus, Pulsatilla </a:t>
          </a:r>
        </a:p>
      </dgm:t>
    </dgm:pt>
    <dgm:pt modelId="{8C188890-9EF8-47AF-8DBA-A2D7EFA3D66F}" type="parTrans" cxnId="{2B90E2C2-0188-4819-84AD-764AC0025A3A}">
      <dgm:prSet/>
      <dgm:spPr/>
      <dgm:t>
        <a:bodyPr/>
        <a:lstStyle/>
        <a:p>
          <a:endParaRPr lang="en-US"/>
        </a:p>
      </dgm:t>
    </dgm:pt>
    <dgm:pt modelId="{0A3BDC32-8522-4498-9F15-40B526BE5C7B}" type="sibTrans" cxnId="{2B90E2C2-0188-4819-84AD-764AC0025A3A}">
      <dgm:prSet/>
      <dgm:spPr/>
      <dgm:t>
        <a:bodyPr/>
        <a:lstStyle/>
        <a:p>
          <a:endParaRPr lang="en-US"/>
        </a:p>
      </dgm:t>
    </dgm:pt>
    <dgm:pt modelId="{59F5788C-45E4-4F77-9CB6-2621910AF6C2}">
      <dgm:prSet/>
      <dgm:spPr/>
      <dgm:t>
        <a:bodyPr/>
        <a:lstStyle/>
        <a:p>
          <a:r>
            <a:rPr lang="en-US">
              <a:latin typeface="Al Nile" pitchFamily="2" charset="-78"/>
              <a:cs typeface="Al Nile" pitchFamily="2" charset="-78"/>
            </a:rPr>
            <a:t>Barking: Drosera, Spongia </a:t>
          </a:r>
        </a:p>
      </dgm:t>
    </dgm:pt>
    <dgm:pt modelId="{2CE163D0-92C1-424A-8A3D-731DBBFA7829}" type="parTrans" cxnId="{E4CB4CFD-7B63-4C04-9F29-5A41739B0D0D}">
      <dgm:prSet/>
      <dgm:spPr/>
      <dgm:t>
        <a:bodyPr/>
        <a:lstStyle/>
        <a:p>
          <a:endParaRPr lang="en-US"/>
        </a:p>
      </dgm:t>
    </dgm:pt>
    <dgm:pt modelId="{6EF82144-9DE4-46AA-9823-35DF069EC0E8}" type="sibTrans" cxnId="{E4CB4CFD-7B63-4C04-9F29-5A41739B0D0D}">
      <dgm:prSet/>
      <dgm:spPr/>
      <dgm:t>
        <a:bodyPr/>
        <a:lstStyle/>
        <a:p>
          <a:endParaRPr lang="en-US"/>
        </a:p>
      </dgm:t>
    </dgm:pt>
    <dgm:pt modelId="{B96209C9-5ADB-4812-AA55-D2133210C5AC}">
      <dgm:prSet/>
      <dgm:spPr/>
      <dgm:t>
        <a:bodyPr/>
        <a:lstStyle/>
        <a:p>
          <a:r>
            <a:rPr lang="en-US">
              <a:latin typeface="Al Nile" pitchFamily="2" charset="-78"/>
              <a:cs typeface="Al Nile" pitchFamily="2" charset="-78"/>
            </a:rPr>
            <a:t>Suffocating: Ant-tart, Lachesis, Sambucus, Senega, Mephitis </a:t>
          </a:r>
        </a:p>
      </dgm:t>
    </dgm:pt>
    <dgm:pt modelId="{C916465E-9DC8-4B6D-B3D0-1E5B25AB73A1}" type="parTrans" cxnId="{E3DC7F9B-BEE8-4956-9F0E-CF79D83E90C5}">
      <dgm:prSet/>
      <dgm:spPr/>
      <dgm:t>
        <a:bodyPr/>
        <a:lstStyle/>
        <a:p>
          <a:endParaRPr lang="en-US"/>
        </a:p>
      </dgm:t>
    </dgm:pt>
    <dgm:pt modelId="{EF50662C-1A74-4DDA-971B-4980A717AFA7}" type="sibTrans" cxnId="{E3DC7F9B-BEE8-4956-9F0E-CF79D83E90C5}">
      <dgm:prSet/>
      <dgm:spPr/>
      <dgm:t>
        <a:bodyPr/>
        <a:lstStyle/>
        <a:p>
          <a:endParaRPr lang="en-US"/>
        </a:p>
      </dgm:t>
    </dgm:pt>
    <dgm:pt modelId="{D99D125D-9023-4764-B975-0E4696D95A6B}">
      <dgm:prSet/>
      <dgm:spPr/>
      <dgm:t>
        <a:bodyPr/>
        <a:lstStyle/>
        <a:p>
          <a:r>
            <a:rPr lang="en-US">
              <a:latin typeface="Al Nile" pitchFamily="2" charset="-78"/>
              <a:cs typeface="Al Nile" pitchFamily="2" charset="-78"/>
            </a:rPr>
            <a:t>Pain in distant parts during: Capsicum </a:t>
          </a:r>
        </a:p>
      </dgm:t>
    </dgm:pt>
    <dgm:pt modelId="{E66971F6-ABCB-4026-918B-3BD1467A75CC}" type="parTrans" cxnId="{B3A5E0D4-067C-4FBA-A7F9-B67B78DE1D9D}">
      <dgm:prSet/>
      <dgm:spPr/>
      <dgm:t>
        <a:bodyPr/>
        <a:lstStyle/>
        <a:p>
          <a:endParaRPr lang="en-US"/>
        </a:p>
      </dgm:t>
    </dgm:pt>
    <dgm:pt modelId="{71D16878-0917-453C-9B06-D837B9F0015E}" type="sibTrans" cxnId="{B3A5E0D4-067C-4FBA-A7F9-B67B78DE1D9D}">
      <dgm:prSet/>
      <dgm:spPr/>
      <dgm:t>
        <a:bodyPr/>
        <a:lstStyle/>
        <a:p>
          <a:endParaRPr lang="en-US"/>
        </a:p>
      </dgm:t>
    </dgm:pt>
    <dgm:pt modelId="{DBBA549A-F7AC-4D63-A3FB-ECAC9FCC6547}">
      <dgm:prSet/>
      <dgm:spPr/>
      <dgm:t>
        <a:bodyPr/>
        <a:lstStyle/>
        <a:p>
          <a:r>
            <a:rPr lang="en-US">
              <a:latin typeface="Al Nile" pitchFamily="2" charset="-78"/>
              <a:cs typeface="Al Nile" pitchFamily="2" charset="-78"/>
            </a:rPr>
            <a:t>Holding chest while: Bryonia, Drosera, Natrum sulph </a:t>
          </a:r>
        </a:p>
      </dgm:t>
    </dgm:pt>
    <dgm:pt modelId="{311ABD72-791A-4CF5-BAAD-F0BCFAEF707D}" type="parTrans" cxnId="{6DE294DC-8162-41B3-B9FD-7F9957D12506}">
      <dgm:prSet/>
      <dgm:spPr/>
      <dgm:t>
        <a:bodyPr/>
        <a:lstStyle/>
        <a:p>
          <a:endParaRPr lang="en-US"/>
        </a:p>
      </dgm:t>
    </dgm:pt>
    <dgm:pt modelId="{438264F8-76AB-4206-B191-04599830B9D2}" type="sibTrans" cxnId="{6DE294DC-8162-41B3-B9FD-7F9957D12506}">
      <dgm:prSet/>
      <dgm:spPr/>
      <dgm:t>
        <a:bodyPr/>
        <a:lstStyle/>
        <a:p>
          <a:endParaRPr lang="en-US"/>
        </a:p>
      </dgm:t>
    </dgm:pt>
    <dgm:pt modelId="{D96E6239-73B0-449D-B6B7-7ECCA3FF22B7}">
      <dgm:prSet/>
      <dgm:spPr/>
      <dgm:t>
        <a:bodyPr/>
        <a:lstStyle/>
        <a:p>
          <a:r>
            <a:rPr lang="en-US">
              <a:latin typeface="Al Nile" pitchFamily="2" charset="-78"/>
              <a:cs typeface="Al Nile" pitchFamily="2" charset="-78"/>
            </a:rPr>
            <a:t>Holds throat cough during: Iodum, All cepa </a:t>
          </a:r>
        </a:p>
      </dgm:t>
    </dgm:pt>
    <dgm:pt modelId="{C0C0B2FB-7E6C-4E3A-8D5A-919CDE338969}" type="parTrans" cxnId="{5DF27A80-011A-4CD5-A5BF-A222197C03C2}">
      <dgm:prSet/>
      <dgm:spPr/>
      <dgm:t>
        <a:bodyPr/>
        <a:lstStyle/>
        <a:p>
          <a:endParaRPr lang="en-US"/>
        </a:p>
      </dgm:t>
    </dgm:pt>
    <dgm:pt modelId="{B4E9F7FF-5B8A-447B-B8EA-753E653E2CDC}" type="sibTrans" cxnId="{5DF27A80-011A-4CD5-A5BF-A222197C03C2}">
      <dgm:prSet/>
      <dgm:spPr/>
      <dgm:t>
        <a:bodyPr/>
        <a:lstStyle/>
        <a:p>
          <a:endParaRPr lang="en-US"/>
        </a:p>
      </dgm:t>
    </dgm:pt>
    <dgm:pt modelId="{95084F10-3B8D-4083-A066-81A46D536EC0}">
      <dgm:prSet/>
      <dgm:spPr/>
      <dgm:t>
        <a:bodyPr/>
        <a:lstStyle/>
        <a:p>
          <a:r>
            <a:rPr lang="en-US">
              <a:latin typeface="Al Nile" pitchFamily="2" charset="-78"/>
              <a:cs typeface="Al Nile" pitchFamily="2" charset="-78"/>
            </a:rPr>
            <a:t>Holds genitals while coughing: Zincum met </a:t>
          </a:r>
        </a:p>
      </dgm:t>
    </dgm:pt>
    <dgm:pt modelId="{714A1D72-A1DD-45B7-BB56-D287EB34DF77}" type="parTrans" cxnId="{275A09E2-E13B-4E5A-AAD4-40AE5E2E77D8}">
      <dgm:prSet/>
      <dgm:spPr/>
      <dgm:t>
        <a:bodyPr/>
        <a:lstStyle/>
        <a:p>
          <a:endParaRPr lang="en-US"/>
        </a:p>
      </dgm:t>
    </dgm:pt>
    <dgm:pt modelId="{FF2EB9E7-2E26-4128-AE9B-9F358B225C5A}" type="sibTrans" cxnId="{275A09E2-E13B-4E5A-AAD4-40AE5E2E77D8}">
      <dgm:prSet/>
      <dgm:spPr/>
      <dgm:t>
        <a:bodyPr/>
        <a:lstStyle/>
        <a:p>
          <a:endParaRPr lang="en-US"/>
        </a:p>
      </dgm:t>
    </dgm:pt>
    <dgm:pt modelId="{8E7D64E3-9CE0-4D72-A154-CA352F621542}">
      <dgm:prSet/>
      <dgm:spPr/>
      <dgm:t>
        <a:bodyPr/>
        <a:lstStyle/>
        <a:p>
          <a:r>
            <a:rPr lang="en-US">
              <a:latin typeface="Al Nile" pitchFamily="2" charset="-78"/>
              <a:cs typeface="Al Nile" pitchFamily="2" charset="-78"/>
            </a:rPr>
            <a:t>Eating agg: Bryonia, Corallium rub, Kali bich </a:t>
          </a:r>
        </a:p>
      </dgm:t>
    </dgm:pt>
    <dgm:pt modelId="{71499D64-97D2-4744-8736-9789696CD637}" type="parTrans" cxnId="{06900508-FEAD-4C6F-B67D-AD65EA5B9A2E}">
      <dgm:prSet/>
      <dgm:spPr/>
      <dgm:t>
        <a:bodyPr/>
        <a:lstStyle/>
        <a:p>
          <a:endParaRPr lang="en-US"/>
        </a:p>
      </dgm:t>
    </dgm:pt>
    <dgm:pt modelId="{761D4E0A-5395-4410-BDCF-C15047C4CFC0}" type="sibTrans" cxnId="{06900508-FEAD-4C6F-B67D-AD65EA5B9A2E}">
      <dgm:prSet/>
      <dgm:spPr/>
      <dgm:t>
        <a:bodyPr/>
        <a:lstStyle/>
        <a:p>
          <a:endParaRPr lang="en-US"/>
        </a:p>
      </dgm:t>
    </dgm:pt>
    <dgm:pt modelId="{BEC66861-53EE-477F-8E59-B4CF0E4F9DC1}">
      <dgm:prSet/>
      <dgm:spPr/>
      <dgm:t>
        <a:bodyPr/>
        <a:lstStyle/>
        <a:p>
          <a:r>
            <a:rPr lang="en-US">
              <a:latin typeface="Al Nile" pitchFamily="2" charset="-78"/>
              <a:cs typeface="Al Nile" pitchFamily="2" charset="-78"/>
            </a:rPr>
            <a:t>Eating amel: Euphrasia, Spongia </a:t>
          </a:r>
        </a:p>
      </dgm:t>
    </dgm:pt>
    <dgm:pt modelId="{C3D14DBC-5AA6-4869-B2B9-7BD3BA8735A8}" type="parTrans" cxnId="{C1884AA2-B13F-4A15-B1B7-DE114206CA20}">
      <dgm:prSet/>
      <dgm:spPr/>
      <dgm:t>
        <a:bodyPr/>
        <a:lstStyle/>
        <a:p>
          <a:endParaRPr lang="en-US"/>
        </a:p>
      </dgm:t>
    </dgm:pt>
    <dgm:pt modelId="{5153FF53-87E6-4A0E-AEB6-CAA297D16B7C}" type="sibTrans" cxnId="{C1884AA2-B13F-4A15-B1B7-DE114206CA20}">
      <dgm:prSet/>
      <dgm:spPr/>
      <dgm:t>
        <a:bodyPr/>
        <a:lstStyle/>
        <a:p>
          <a:endParaRPr lang="en-US"/>
        </a:p>
      </dgm:t>
    </dgm:pt>
    <dgm:pt modelId="{2A51AC05-1CDD-46CF-A03F-D94B8B315A17}">
      <dgm:prSet/>
      <dgm:spPr/>
      <dgm:t>
        <a:bodyPr/>
        <a:lstStyle/>
        <a:p>
          <a:r>
            <a:rPr lang="en-US">
              <a:latin typeface="Al Nile" pitchFamily="2" charset="-78"/>
              <a:cs typeface="Al Nile" pitchFamily="2" charset="-78"/>
            </a:rPr>
            <a:t>As soon as head touches the pillow: Capsicum, Conium, Drosera, Silicea </a:t>
          </a:r>
        </a:p>
      </dgm:t>
    </dgm:pt>
    <dgm:pt modelId="{C88B7A45-D1BC-4262-9249-B2D5BD19A17B}" type="parTrans" cxnId="{76316C3C-5056-4E8D-B2AD-CF6DCB2A37F4}">
      <dgm:prSet/>
      <dgm:spPr/>
      <dgm:t>
        <a:bodyPr/>
        <a:lstStyle/>
        <a:p>
          <a:endParaRPr lang="en-US"/>
        </a:p>
      </dgm:t>
    </dgm:pt>
    <dgm:pt modelId="{7817C8D9-28A3-442E-A9D9-D412DED4448A}" type="sibTrans" cxnId="{76316C3C-5056-4E8D-B2AD-CF6DCB2A37F4}">
      <dgm:prSet/>
      <dgm:spPr/>
      <dgm:t>
        <a:bodyPr/>
        <a:lstStyle/>
        <a:p>
          <a:endParaRPr lang="en-US"/>
        </a:p>
      </dgm:t>
    </dgm:pt>
    <dgm:pt modelId="{F810EF11-4ED0-3E47-9B35-2F39CE7148DB}" type="pres">
      <dgm:prSet presAssocID="{C0A0069E-FEF7-4757-BF5C-AE35E25E41AA}" presName="diagram" presStyleCnt="0">
        <dgm:presLayoutVars>
          <dgm:dir/>
          <dgm:resizeHandles val="exact"/>
        </dgm:presLayoutVars>
      </dgm:prSet>
      <dgm:spPr/>
    </dgm:pt>
    <dgm:pt modelId="{23E3FE5F-2440-6D40-A849-5E3E68F7B8BB}" type="pres">
      <dgm:prSet presAssocID="{C467F2D0-F573-4C0B-A709-A23532FBDF4A}" presName="node" presStyleLbl="node1" presStyleIdx="0" presStyleCnt="10">
        <dgm:presLayoutVars>
          <dgm:bulletEnabled val="1"/>
        </dgm:presLayoutVars>
      </dgm:prSet>
      <dgm:spPr/>
    </dgm:pt>
    <dgm:pt modelId="{0D809926-4AA9-9746-B4D7-D8BFB8A61314}" type="pres">
      <dgm:prSet presAssocID="{0A3BDC32-8522-4498-9F15-40B526BE5C7B}" presName="sibTrans" presStyleCnt="0"/>
      <dgm:spPr/>
    </dgm:pt>
    <dgm:pt modelId="{370CFB4E-AE47-794B-855E-87E437AD33F0}" type="pres">
      <dgm:prSet presAssocID="{59F5788C-45E4-4F77-9CB6-2621910AF6C2}" presName="node" presStyleLbl="node1" presStyleIdx="1" presStyleCnt="10">
        <dgm:presLayoutVars>
          <dgm:bulletEnabled val="1"/>
        </dgm:presLayoutVars>
      </dgm:prSet>
      <dgm:spPr/>
    </dgm:pt>
    <dgm:pt modelId="{BA13506D-C179-7142-AF9E-E431B448E968}" type="pres">
      <dgm:prSet presAssocID="{6EF82144-9DE4-46AA-9823-35DF069EC0E8}" presName="sibTrans" presStyleCnt="0"/>
      <dgm:spPr/>
    </dgm:pt>
    <dgm:pt modelId="{27D1D3E2-1455-4C46-823A-0CE947BFBD1F}" type="pres">
      <dgm:prSet presAssocID="{B96209C9-5ADB-4812-AA55-D2133210C5AC}" presName="node" presStyleLbl="node1" presStyleIdx="2" presStyleCnt="10">
        <dgm:presLayoutVars>
          <dgm:bulletEnabled val="1"/>
        </dgm:presLayoutVars>
      </dgm:prSet>
      <dgm:spPr/>
    </dgm:pt>
    <dgm:pt modelId="{5A4365E1-B43C-D94C-843A-CE44CB975616}" type="pres">
      <dgm:prSet presAssocID="{EF50662C-1A74-4DDA-971B-4980A717AFA7}" presName="sibTrans" presStyleCnt="0"/>
      <dgm:spPr/>
    </dgm:pt>
    <dgm:pt modelId="{157C6D4E-8AF6-3B44-9535-A958F45028AE}" type="pres">
      <dgm:prSet presAssocID="{D99D125D-9023-4764-B975-0E4696D95A6B}" presName="node" presStyleLbl="node1" presStyleIdx="3" presStyleCnt="10">
        <dgm:presLayoutVars>
          <dgm:bulletEnabled val="1"/>
        </dgm:presLayoutVars>
      </dgm:prSet>
      <dgm:spPr/>
    </dgm:pt>
    <dgm:pt modelId="{A427845C-C680-BD4A-9552-6F0AEB4C544A}" type="pres">
      <dgm:prSet presAssocID="{71D16878-0917-453C-9B06-D837B9F0015E}" presName="sibTrans" presStyleCnt="0"/>
      <dgm:spPr/>
    </dgm:pt>
    <dgm:pt modelId="{CB3E7740-E585-DF44-A39E-67D65F660070}" type="pres">
      <dgm:prSet presAssocID="{DBBA549A-F7AC-4D63-A3FB-ECAC9FCC6547}" presName="node" presStyleLbl="node1" presStyleIdx="4" presStyleCnt="10">
        <dgm:presLayoutVars>
          <dgm:bulletEnabled val="1"/>
        </dgm:presLayoutVars>
      </dgm:prSet>
      <dgm:spPr/>
    </dgm:pt>
    <dgm:pt modelId="{3932D83D-996D-E348-817F-5BE26B56FEBA}" type="pres">
      <dgm:prSet presAssocID="{438264F8-76AB-4206-B191-04599830B9D2}" presName="sibTrans" presStyleCnt="0"/>
      <dgm:spPr/>
    </dgm:pt>
    <dgm:pt modelId="{61517805-F4DC-C949-BDB9-0DB52996280E}" type="pres">
      <dgm:prSet presAssocID="{D96E6239-73B0-449D-B6B7-7ECCA3FF22B7}" presName="node" presStyleLbl="node1" presStyleIdx="5" presStyleCnt="10">
        <dgm:presLayoutVars>
          <dgm:bulletEnabled val="1"/>
        </dgm:presLayoutVars>
      </dgm:prSet>
      <dgm:spPr/>
    </dgm:pt>
    <dgm:pt modelId="{7240B78C-CFC5-CE4D-A0D7-DD939F235773}" type="pres">
      <dgm:prSet presAssocID="{B4E9F7FF-5B8A-447B-B8EA-753E653E2CDC}" presName="sibTrans" presStyleCnt="0"/>
      <dgm:spPr/>
    </dgm:pt>
    <dgm:pt modelId="{89A1DDE5-90D7-E64B-8BF1-E93EF403104D}" type="pres">
      <dgm:prSet presAssocID="{95084F10-3B8D-4083-A066-81A46D536EC0}" presName="node" presStyleLbl="node1" presStyleIdx="6" presStyleCnt="10">
        <dgm:presLayoutVars>
          <dgm:bulletEnabled val="1"/>
        </dgm:presLayoutVars>
      </dgm:prSet>
      <dgm:spPr/>
    </dgm:pt>
    <dgm:pt modelId="{4530242F-056A-7643-B253-C10D0921C933}" type="pres">
      <dgm:prSet presAssocID="{FF2EB9E7-2E26-4128-AE9B-9F358B225C5A}" presName="sibTrans" presStyleCnt="0"/>
      <dgm:spPr/>
    </dgm:pt>
    <dgm:pt modelId="{086E61D2-B15B-5E4C-B0AD-71F88FA95304}" type="pres">
      <dgm:prSet presAssocID="{8E7D64E3-9CE0-4D72-A154-CA352F621542}" presName="node" presStyleLbl="node1" presStyleIdx="7" presStyleCnt="10">
        <dgm:presLayoutVars>
          <dgm:bulletEnabled val="1"/>
        </dgm:presLayoutVars>
      </dgm:prSet>
      <dgm:spPr/>
    </dgm:pt>
    <dgm:pt modelId="{AC6D72B6-5064-1B4C-9FAE-81B8249AD91F}" type="pres">
      <dgm:prSet presAssocID="{761D4E0A-5395-4410-BDCF-C15047C4CFC0}" presName="sibTrans" presStyleCnt="0"/>
      <dgm:spPr/>
    </dgm:pt>
    <dgm:pt modelId="{448308F7-8665-7147-95AF-DD0AB921BF20}" type="pres">
      <dgm:prSet presAssocID="{BEC66861-53EE-477F-8E59-B4CF0E4F9DC1}" presName="node" presStyleLbl="node1" presStyleIdx="8" presStyleCnt="10">
        <dgm:presLayoutVars>
          <dgm:bulletEnabled val="1"/>
        </dgm:presLayoutVars>
      </dgm:prSet>
      <dgm:spPr/>
    </dgm:pt>
    <dgm:pt modelId="{EAFC3888-8DDB-CC44-BF5E-25E8998B2714}" type="pres">
      <dgm:prSet presAssocID="{5153FF53-87E6-4A0E-AEB6-CAA297D16B7C}" presName="sibTrans" presStyleCnt="0"/>
      <dgm:spPr/>
    </dgm:pt>
    <dgm:pt modelId="{3F50A1B2-DEA6-CA47-B711-F02B06DF4DCE}" type="pres">
      <dgm:prSet presAssocID="{2A51AC05-1CDD-46CF-A03F-D94B8B315A17}" presName="node" presStyleLbl="node1" presStyleIdx="9" presStyleCnt="10">
        <dgm:presLayoutVars>
          <dgm:bulletEnabled val="1"/>
        </dgm:presLayoutVars>
      </dgm:prSet>
      <dgm:spPr/>
    </dgm:pt>
  </dgm:ptLst>
  <dgm:cxnLst>
    <dgm:cxn modelId="{06900508-FEAD-4C6F-B67D-AD65EA5B9A2E}" srcId="{C0A0069E-FEF7-4757-BF5C-AE35E25E41AA}" destId="{8E7D64E3-9CE0-4D72-A154-CA352F621542}" srcOrd="7" destOrd="0" parTransId="{71499D64-97D2-4744-8736-9789696CD637}" sibTransId="{761D4E0A-5395-4410-BDCF-C15047C4CFC0}"/>
    <dgm:cxn modelId="{A2350F1F-165A-4746-B289-68A7B988A178}" type="presOf" srcId="{DBBA549A-F7AC-4D63-A3FB-ECAC9FCC6547}" destId="{CB3E7740-E585-DF44-A39E-67D65F660070}" srcOrd="0" destOrd="0" presId="urn:microsoft.com/office/officeart/2005/8/layout/default"/>
    <dgm:cxn modelId="{6BFE8222-7202-E44B-9D94-F395B9CC8267}" type="presOf" srcId="{8E7D64E3-9CE0-4D72-A154-CA352F621542}" destId="{086E61D2-B15B-5E4C-B0AD-71F88FA95304}" srcOrd="0" destOrd="0" presId="urn:microsoft.com/office/officeart/2005/8/layout/default"/>
    <dgm:cxn modelId="{AE1C0F24-41C1-764F-B5E1-CF30C8E0B70F}" type="presOf" srcId="{59F5788C-45E4-4F77-9CB6-2621910AF6C2}" destId="{370CFB4E-AE47-794B-855E-87E437AD33F0}" srcOrd="0" destOrd="0" presId="urn:microsoft.com/office/officeart/2005/8/layout/default"/>
    <dgm:cxn modelId="{76316C3C-5056-4E8D-B2AD-CF6DCB2A37F4}" srcId="{C0A0069E-FEF7-4757-BF5C-AE35E25E41AA}" destId="{2A51AC05-1CDD-46CF-A03F-D94B8B315A17}" srcOrd="9" destOrd="0" parTransId="{C88B7A45-D1BC-4262-9249-B2D5BD19A17B}" sibTransId="{7817C8D9-28A3-442E-A9D9-D412DED4448A}"/>
    <dgm:cxn modelId="{968C0D3E-FC25-D842-9B06-BE9A281511EA}" type="presOf" srcId="{BEC66861-53EE-477F-8E59-B4CF0E4F9DC1}" destId="{448308F7-8665-7147-95AF-DD0AB921BF20}" srcOrd="0" destOrd="0" presId="urn:microsoft.com/office/officeart/2005/8/layout/default"/>
    <dgm:cxn modelId="{B5E91E60-4B39-8D4F-ACD8-655FE9CA6ADE}" type="presOf" srcId="{C0A0069E-FEF7-4757-BF5C-AE35E25E41AA}" destId="{F810EF11-4ED0-3E47-9B35-2F39CE7148DB}" srcOrd="0" destOrd="0" presId="urn:microsoft.com/office/officeart/2005/8/layout/default"/>
    <dgm:cxn modelId="{B953CB68-F845-D941-95B2-C298D55E2A0D}" type="presOf" srcId="{2A51AC05-1CDD-46CF-A03F-D94B8B315A17}" destId="{3F50A1B2-DEA6-CA47-B711-F02B06DF4DCE}" srcOrd="0" destOrd="0" presId="urn:microsoft.com/office/officeart/2005/8/layout/default"/>
    <dgm:cxn modelId="{FFE4156D-2E97-3B48-9C74-C5E9AED5F3FC}" type="presOf" srcId="{D96E6239-73B0-449D-B6B7-7ECCA3FF22B7}" destId="{61517805-F4DC-C949-BDB9-0DB52996280E}" srcOrd="0" destOrd="0" presId="urn:microsoft.com/office/officeart/2005/8/layout/default"/>
    <dgm:cxn modelId="{1114F27D-BA24-2E45-AB29-4F13B8055E5F}" type="presOf" srcId="{C467F2D0-F573-4C0B-A709-A23532FBDF4A}" destId="{23E3FE5F-2440-6D40-A849-5E3E68F7B8BB}" srcOrd="0" destOrd="0" presId="urn:microsoft.com/office/officeart/2005/8/layout/default"/>
    <dgm:cxn modelId="{5DF27A80-011A-4CD5-A5BF-A222197C03C2}" srcId="{C0A0069E-FEF7-4757-BF5C-AE35E25E41AA}" destId="{D96E6239-73B0-449D-B6B7-7ECCA3FF22B7}" srcOrd="5" destOrd="0" parTransId="{C0C0B2FB-7E6C-4E3A-8D5A-919CDE338969}" sibTransId="{B4E9F7FF-5B8A-447B-B8EA-753E653E2CDC}"/>
    <dgm:cxn modelId="{E3DC7F9B-BEE8-4956-9F0E-CF79D83E90C5}" srcId="{C0A0069E-FEF7-4757-BF5C-AE35E25E41AA}" destId="{B96209C9-5ADB-4812-AA55-D2133210C5AC}" srcOrd="2" destOrd="0" parTransId="{C916465E-9DC8-4B6D-B3D0-1E5B25AB73A1}" sibTransId="{EF50662C-1A74-4DDA-971B-4980A717AFA7}"/>
    <dgm:cxn modelId="{C1884AA2-B13F-4A15-B1B7-DE114206CA20}" srcId="{C0A0069E-FEF7-4757-BF5C-AE35E25E41AA}" destId="{BEC66861-53EE-477F-8E59-B4CF0E4F9DC1}" srcOrd="8" destOrd="0" parTransId="{C3D14DBC-5AA6-4869-B2B9-7BD3BA8735A8}" sibTransId="{5153FF53-87E6-4A0E-AEB6-CAA297D16B7C}"/>
    <dgm:cxn modelId="{2B90E2C2-0188-4819-84AD-764AC0025A3A}" srcId="{C0A0069E-FEF7-4757-BF5C-AE35E25E41AA}" destId="{C467F2D0-F573-4C0B-A709-A23532FBDF4A}" srcOrd="0" destOrd="0" parTransId="{8C188890-9EF8-47AF-8DBA-A2D7EFA3D66F}" sibTransId="{0A3BDC32-8522-4498-9F15-40B526BE5C7B}"/>
    <dgm:cxn modelId="{5669D9C3-E92B-8444-B439-7940C269B9BC}" type="presOf" srcId="{D99D125D-9023-4764-B975-0E4696D95A6B}" destId="{157C6D4E-8AF6-3B44-9535-A958F45028AE}" srcOrd="0" destOrd="0" presId="urn:microsoft.com/office/officeart/2005/8/layout/default"/>
    <dgm:cxn modelId="{9EA3E3C3-FE62-0144-A8C1-394070DDF793}" type="presOf" srcId="{95084F10-3B8D-4083-A066-81A46D536EC0}" destId="{89A1DDE5-90D7-E64B-8BF1-E93EF403104D}" srcOrd="0" destOrd="0" presId="urn:microsoft.com/office/officeart/2005/8/layout/default"/>
    <dgm:cxn modelId="{B3A5E0D4-067C-4FBA-A7F9-B67B78DE1D9D}" srcId="{C0A0069E-FEF7-4757-BF5C-AE35E25E41AA}" destId="{D99D125D-9023-4764-B975-0E4696D95A6B}" srcOrd="3" destOrd="0" parTransId="{E66971F6-ABCB-4026-918B-3BD1467A75CC}" sibTransId="{71D16878-0917-453C-9B06-D837B9F0015E}"/>
    <dgm:cxn modelId="{6DE294DC-8162-41B3-B9FD-7F9957D12506}" srcId="{C0A0069E-FEF7-4757-BF5C-AE35E25E41AA}" destId="{DBBA549A-F7AC-4D63-A3FB-ECAC9FCC6547}" srcOrd="4" destOrd="0" parTransId="{311ABD72-791A-4CF5-BAAD-F0BCFAEF707D}" sibTransId="{438264F8-76AB-4206-B191-04599830B9D2}"/>
    <dgm:cxn modelId="{275A09E2-E13B-4E5A-AAD4-40AE5E2E77D8}" srcId="{C0A0069E-FEF7-4757-BF5C-AE35E25E41AA}" destId="{95084F10-3B8D-4083-A066-81A46D536EC0}" srcOrd="6" destOrd="0" parTransId="{714A1D72-A1DD-45B7-BB56-D287EB34DF77}" sibTransId="{FF2EB9E7-2E26-4128-AE9B-9F358B225C5A}"/>
    <dgm:cxn modelId="{CF60D0EC-CD02-5543-A2F6-FEDFC07BC99E}" type="presOf" srcId="{B96209C9-5ADB-4812-AA55-D2133210C5AC}" destId="{27D1D3E2-1455-4C46-823A-0CE947BFBD1F}" srcOrd="0" destOrd="0" presId="urn:microsoft.com/office/officeart/2005/8/layout/default"/>
    <dgm:cxn modelId="{E4CB4CFD-7B63-4C04-9F29-5A41739B0D0D}" srcId="{C0A0069E-FEF7-4757-BF5C-AE35E25E41AA}" destId="{59F5788C-45E4-4F77-9CB6-2621910AF6C2}" srcOrd="1" destOrd="0" parTransId="{2CE163D0-92C1-424A-8A3D-731DBBFA7829}" sibTransId="{6EF82144-9DE4-46AA-9823-35DF069EC0E8}"/>
    <dgm:cxn modelId="{F4CECD26-A34B-E04D-9A59-82BA988E9542}" type="presParOf" srcId="{F810EF11-4ED0-3E47-9B35-2F39CE7148DB}" destId="{23E3FE5F-2440-6D40-A849-5E3E68F7B8BB}" srcOrd="0" destOrd="0" presId="urn:microsoft.com/office/officeart/2005/8/layout/default"/>
    <dgm:cxn modelId="{CA338ECA-A564-1C44-AC9B-89C3686B1324}" type="presParOf" srcId="{F810EF11-4ED0-3E47-9B35-2F39CE7148DB}" destId="{0D809926-4AA9-9746-B4D7-D8BFB8A61314}" srcOrd="1" destOrd="0" presId="urn:microsoft.com/office/officeart/2005/8/layout/default"/>
    <dgm:cxn modelId="{C7D3DD4D-B417-E845-86F1-66CEC5780285}" type="presParOf" srcId="{F810EF11-4ED0-3E47-9B35-2F39CE7148DB}" destId="{370CFB4E-AE47-794B-855E-87E437AD33F0}" srcOrd="2" destOrd="0" presId="urn:microsoft.com/office/officeart/2005/8/layout/default"/>
    <dgm:cxn modelId="{07157E91-9387-3245-AA49-96773A7A99C4}" type="presParOf" srcId="{F810EF11-4ED0-3E47-9B35-2F39CE7148DB}" destId="{BA13506D-C179-7142-AF9E-E431B448E968}" srcOrd="3" destOrd="0" presId="urn:microsoft.com/office/officeart/2005/8/layout/default"/>
    <dgm:cxn modelId="{D80835F4-86BA-9149-B10D-F7E599BFDA30}" type="presParOf" srcId="{F810EF11-4ED0-3E47-9B35-2F39CE7148DB}" destId="{27D1D3E2-1455-4C46-823A-0CE947BFBD1F}" srcOrd="4" destOrd="0" presId="urn:microsoft.com/office/officeart/2005/8/layout/default"/>
    <dgm:cxn modelId="{B3CFA768-51F8-0247-8263-CB8049CD50CE}" type="presParOf" srcId="{F810EF11-4ED0-3E47-9B35-2F39CE7148DB}" destId="{5A4365E1-B43C-D94C-843A-CE44CB975616}" srcOrd="5" destOrd="0" presId="urn:microsoft.com/office/officeart/2005/8/layout/default"/>
    <dgm:cxn modelId="{C5766B97-C51D-DA4E-B6B5-C993803351D0}" type="presParOf" srcId="{F810EF11-4ED0-3E47-9B35-2F39CE7148DB}" destId="{157C6D4E-8AF6-3B44-9535-A958F45028AE}" srcOrd="6" destOrd="0" presId="urn:microsoft.com/office/officeart/2005/8/layout/default"/>
    <dgm:cxn modelId="{4F3D9E98-F6E8-3348-AB6E-F37868DFB782}" type="presParOf" srcId="{F810EF11-4ED0-3E47-9B35-2F39CE7148DB}" destId="{A427845C-C680-BD4A-9552-6F0AEB4C544A}" srcOrd="7" destOrd="0" presId="urn:microsoft.com/office/officeart/2005/8/layout/default"/>
    <dgm:cxn modelId="{CE64EEEA-0612-EF4E-9904-C1917C5CB0F1}" type="presParOf" srcId="{F810EF11-4ED0-3E47-9B35-2F39CE7148DB}" destId="{CB3E7740-E585-DF44-A39E-67D65F660070}" srcOrd="8" destOrd="0" presId="urn:microsoft.com/office/officeart/2005/8/layout/default"/>
    <dgm:cxn modelId="{0B17BBB4-67DC-A149-996D-2E44CE438796}" type="presParOf" srcId="{F810EF11-4ED0-3E47-9B35-2F39CE7148DB}" destId="{3932D83D-996D-E348-817F-5BE26B56FEBA}" srcOrd="9" destOrd="0" presId="urn:microsoft.com/office/officeart/2005/8/layout/default"/>
    <dgm:cxn modelId="{BDD4B8AA-3DD9-E548-AFEA-6D887E773538}" type="presParOf" srcId="{F810EF11-4ED0-3E47-9B35-2F39CE7148DB}" destId="{61517805-F4DC-C949-BDB9-0DB52996280E}" srcOrd="10" destOrd="0" presId="urn:microsoft.com/office/officeart/2005/8/layout/default"/>
    <dgm:cxn modelId="{7A8BE88B-BE76-3C46-9225-5488385CAF5D}" type="presParOf" srcId="{F810EF11-4ED0-3E47-9B35-2F39CE7148DB}" destId="{7240B78C-CFC5-CE4D-A0D7-DD939F235773}" srcOrd="11" destOrd="0" presId="urn:microsoft.com/office/officeart/2005/8/layout/default"/>
    <dgm:cxn modelId="{524E5477-B1F5-9D43-8E6E-6A4BD69B1376}" type="presParOf" srcId="{F810EF11-4ED0-3E47-9B35-2F39CE7148DB}" destId="{89A1DDE5-90D7-E64B-8BF1-E93EF403104D}" srcOrd="12" destOrd="0" presId="urn:microsoft.com/office/officeart/2005/8/layout/default"/>
    <dgm:cxn modelId="{0020806B-2F94-244F-AC06-6079210543C1}" type="presParOf" srcId="{F810EF11-4ED0-3E47-9B35-2F39CE7148DB}" destId="{4530242F-056A-7643-B253-C10D0921C933}" srcOrd="13" destOrd="0" presId="urn:microsoft.com/office/officeart/2005/8/layout/default"/>
    <dgm:cxn modelId="{5055C322-10A2-C14E-92A9-D2A7DE934245}" type="presParOf" srcId="{F810EF11-4ED0-3E47-9B35-2F39CE7148DB}" destId="{086E61D2-B15B-5E4C-B0AD-71F88FA95304}" srcOrd="14" destOrd="0" presId="urn:microsoft.com/office/officeart/2005/8/layout/default"/>
    <dgm:cxn modelId="{EDB166F5-E134-8145-9B27-4DB62702111A}" type="presParOf" srcId="{F810EF11-4ED0-3E47-9B35-2F39CE7148DB}" destId="{AC6D72B6-5064-1B4C-9FAE-81B8249AD91F}" srcOrd="15" destOrd="0" presId="urn:microsoft.com/office/officeart/2005/8/layout/default"/>
    <dgm:cxn modelId="{027061F9-E56E-2142-A23F-D16EE269B958}" type="presParOf" srcId="{F810EF11-4ED0-3E47-9B35-2F39CE7148DB}" destId="{448308F7-8665-7147-95AF-DD0AB921BF20}" srcOrd="16" destOrd="0" presId="urn:microsoft.com/office/officeart/2005/8/layout/default"/>
    <dgm:cxn modelId="{D7A7E24B-2256-1848-A523-418075F632A1}" type="presParOf" srcId="{F810EF11-4ED0-3E47-9B35-2F39CE7148DB}" destId="{EAFC3888-8DDB-CC44-BF5E-25E8998B2714}" srcOrd="17" destOrd="0" presId="urn:microsoft.com/office/officeart/2005/8/layout/default"/>
    <dgm:cxn modelId="{412AC59C-8B8E-E04D-9F07-EEB3960DFAE0}" type="presParOf" srcId="{F810EF11-4ED0-3E47-9B35-2F39CE7148DB}" destId="{3F50A1B2-DEA6-CA47-B711-F02B06DF4DCE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106678-797E-44C7-BE42-FD5405698E18}" type="doc">
      <dgm:prSet loTypeId="urn:microsoft.com/office/officeart/2005/8/layout/defaul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F95DB38-D7E6-4BA3-8419-1117FEABABAA}">
      <dgm:prSet/>
      <dgm:spPr/>
      <dgm:t>
        <a:bodyPr/>
        <a:lstStyle/>
        <a:p>
          <a:r>
            <a:rPr lang="en-US" dirty="0"/>
            <a:t>Rumex: A very light tickly or teasing mild cough, sensitivity to cold air (even undressing/ uncovering) so he has to cover the mouth, a constant tickle causing light cough. Agg lying on the left side, better by lying on the right side</a:t>
          </a:r>
        </a:p>
      </dgm:t>
    </dgm:pt>
    <dgm:pt modelId="{37E4ADFD-D2B1-46BC-AAF7-100DCADC0F2D}" type="parTrans" cxnId="{3DD33F8A-4875-4289-85BE-4F370C558242}">
      <dgm:prSet/>
      <dgm:spPr/>
      <dgm:t>
        <a:bodyPr/>
        <a:lstStyle/>
        <a:p>
          <a:endParaRPr lang="en-US"/>
        </a:p>
      </dgm:t>
    </dgm:pt>
    <dgm:pt modelId="{B7EF53B1-D634-4608-A998-E2566043339C}" type="sibTrans" cxnId="{3DD33F8A-4875-4289-85BE-4F370C558242}">
      <dgm:prSet/>
      <dgm:spPr/>
      <dgm:t>
        <a:bodyPr/>
        <a:lstStyle/>
        <a:p>
          <a:endParaRPr lang="en-US"/>
        </a:p>
      </dgm:t>
    </dgm:pt>
    <dgm:pt modelId="{DAD55B0B-8BF3-4753-928B-B6290009D2EC}">
      <dgm:prSet/>
      <dgm:spPr/>
      <dgm:t>
        <a:bodyPr/>
        <a:lstStyle/>
        <a:p>
          <a:r>
            <a:rPr lang="en-US"/>
            <a:t>Sticta pulmonaria: Constant desire to blow the nose but nothing comes out. Dry scabbing of the nose. Posterior nares mucus dropping. Cough after skin eruptions or measles. </a:t>
          </a:r>
        </a:p>
      </dgm:t>
    </dgm:pt>
    <dgm:pt modelId="{69DA80A3-499F-4F38-857C-B2DEA093979B}" type="parTrans" cxnId="{525A3A1F-F715-444F-9409-DE63D9FBFBA9}">
      <dgm:prSet/>
      <dgm:spPr/>
      <dgm:t>
        <a:bodyPr/>
        <a:lstStyle/>
        <a:p>
          <a:endParaRPr lang="en-US"/>
        </a:p>
      </dgm:t>
    </dgm:pt>
    <dgm:pt modelId="{64E300E8-1EFC-4EE7-9718-23EFCBC951D6}" type="sibTrans" cxnId="{525A3A1F-F715-444F-9409-DE63D9FBFBA9}">
      <dgm:prSet/>
      <dgm:spPr/>
      <dgm:t>
        <a:bodyPr/>
        <a:lstStyle/>
        <a:p>
          <a:endParaRPr lang="en-US"/>
        </a:p>
      </dgm:t>
    </dgm:pt>
    <dgm:pt modelId="{F5364EFA-366C-4E4B-B7DB-59050D5FB70D}">
      <dgm:prSet/>
      <dgm:spPr/>
      <dgm:t>
        <a:bodyPr/>
        <a:lstStyle/>
        <a:p>
          <a:r>
            <a:rPr lang="en-US"/>
            <a:t>Hepar sulph: Oversensitivity at all levels, yellow expectoration, sensitive to slightest uncovering. Asthmatic, wheezing, rattling. Dry at night, loose in the morning. Barking. </a:t>
          </a:r>
        </a:p>
      </dgm:t>
    </dgm:pt>
    <dgm:pt modelId="{D272FA34-6998-4B23-A63A-D6FE5211FA3C}" type="parTrans" cxnId="{5F105A83-0E03-4746-91A2-0B702357E718}">
      <dgm:prSet/>
      <dgm:spPr/>
      <dgm:t>
        <a:bodyPr/>
        <a:lstStyle/>
        <a:p>
          <a:endParaRPr lang="en-US"/>
        </a:p>
      </dgm:t>
    </dgm:pt>
    <dgm:pt modelId="{3E87A00D-518E-4C24-880B-F8A31F930921}" type="sibTrans" cxnId="{5F105A83-0E03-4746-91A2-0B702357E718}">
      <dgm:prSet/>
      <dgm:spPr/>
      <dgm:t>
        <a:bodyPr/>
        <a:lstStyle/>
        <a:p>
          <a:endParaRPr lang="en-US"/>
        </a:p>
      </dgm:t>
    </dgm:pt>
    <dgm:pt modelId="{4B653391-B7B4-4221-978A-8B5C264817DB}">
      <dgm:prSet/>
      <dgm:spPr/>
      <dgm:t>
        <a:bodyPr/>
        <a:lstStyle/>
        <a:p>
          <a:r>
            <a:rPr lang="en-US"/>
            <a:t>Antim crudum: First cough loud and subsequent weaker and weaker, white coating on the tongue </a:t>
          </a:r>
        </a:p>
      </dgm:t>
    </dgm:pt>
    <dgm:pt modelId="{79CC582D-5BB5-4F97-A128-5D1915E120DD}" type="parTrans" cxnId="{2889696D-C9BA-49AF-BEF0-CD317BAB4947}">
      <dgm:prSet/>
      <dgm:spPr/>
      <dgm:t>
        <a:bodyPr/>
        <a:lstStyle/>
        <a:p>
          <a:endParaRPr lang="en-US"/>
        </a:p>
      </dgm:t>
    </dgm:pt>
    <dgm:pt modelId="{5BA7BE00-C445-4EBB-A13D-9E5729046F78}" type="sibTrans" cxnId="{2889696D-C9BA-49AF-BEF0-CD317BAB4947}">
      <dgm:prSet/>
      <dgm:spPr/>
      <dgm:t>
        <a:bodyPr/>
        <a:lstStyle/>
        <a:p>
          <a:endParaRPr lang="en-US"/>
        </a:p>
      </dgm:t>
    </dgm:pt>
    <dgm:pt modelId="{0ADD66BA-07BE-4F9A-A27F-32ABE7701661}">
      <dgm:prSet/>
      <dgm:spPr/>
      <dgm:t>
        <a:bodyPr/>
        <a:lstStyle/>
        <a:p>
          <a:r>
            <a:rPr lang="en-US"/>
            <a:t>Lobelia inflata: Carried desires to be carried fast, in cough; fear death with respiratory ailments </a:t>
          </a:r>
        </a:p>
      </dgm:t>
    </dgm:pt>
    <dgm:pt modelId="{86232E66-E9C8-4872-A7F6-CE78EFA174CD}" type="parTrans" cxnId="{6484A678-F43D-47B9-80D9-B973B50851A3}">
      <dgm:prSet/>
      <dgm:spPr/>
      <dgm:t>
        <a:bodyPr/>
        <a:lstStyle/>
        <a:p>
          <a:endParaRPr lang="en-US"/>
        </a:p>
      </dgm:t>
    </dgm:pt>
    <dgm:pt modelId="{55AC81AE-0A3F-40BA-836E-580FC7CFB023}" type="sibTrans" cxnId="{6484A678-F43D-47B9-80D9-B973B50851A3}">
      <dgm:prSet/>
      <dgm:spPr/>
      <dgm:t>
        <a:bodyPr/>
        <a:lstStyle/>
        <a:p>
          <a:endParaRPr lang="en-US"/>
        </a:p>
      </dgm:t>
    </dgm:pt>
    <dgm:pt modelId="{BC036564-F795-374A-A7D2-4AE34088C851}" type="pres">
      <dgm:prSet presAssocID="{CE106678-797E-44C7-BE42-FD5405698E18}" presName="diagram" presStyleCnt="0">
        <dgm:presLayoutVars>
          <dgm:dir/>
          <dgm:resizeHandles val="exact"/>
        </dgm:presLayoutVars>
      </dgm:prSet>
      <dgm:spPr/>
    </dgm:pt>
    <dgm:pt modelId="{19407D23-B382-B249-A71A-C54B30B4BBDB}" type="pres">
      <dgm:prSet presAssocID="{CF95DB38-D7E6-4BA3-8419-1117FEABABAA}" presName="node" presStyleLbl="node1" presStyleIdx="0" presStyleCnt="5">
        <dgm:presLayoutVars>
          <dgm:bulletEnabled val="1"/>
        </dgm:presLayoutVars>
      </dgm:prSet>
      <dgm:spPr/>
    </dgm:pt>
    <dgm:pt modelId="{108E61CF-FA31-CC45-9338-5E417B2D3876}" type="pres">
      <dgm:prSet presAssocID="{B7EF53B1-D634-4608-A998-E2566043339C}" presName="sibTrans" presStyleCnt="0"/>
      <dgm:spPr/>
    </dgm:pt>
    <dgm:pt modelId="{7A646F64-A4CB-864A-B8B8-C56886FDC284}" type="pres">
      <dgm:prSet presAssocID="{DAD55B0B-8BF3-4753-928B-B6290009D2EC}" presName="node" presStyleLbl="node1" presStyleIdx="1" presStyleCnt="5">
        <dgm:presLayoutVars>
          <dgm:bulletEnabled val="1"/>
        </dgm:presLayoutVars>
      </dgm:prSet>
      <dgm:spPr/>
    </dgm:pt>
    <dgm:pt modelId="{06B771B7-B89C-9148-839A-0B6DB19BD441}" type="pres">
      <dgm:prSet presAssocID="{64E300E8-1EFC-4EE7-9718-23EFCBC951D6}" presName="sibTrans" presStyleCnt="0"/>
      <dgm:spPr/>
    </dgm:pt>
    <dgm:pt modelId="{4130EBAF-42DF-B241-9FB1-171563259558}" type="pres">
      <dgm:prSet presAssocID="{F5364EFA-366C-4E4B-B7DB-59050D5FB70D}" presName="node" presStyleLbl="node1" presStyleIdx="2" presStyleCnt="5">
        <dgm:presLayoutVars>
          <dgm:bulletEnabled val="1"/>
        </dgm:presLayoutVars>
      </dgm:prSet>
      <dgm:spPr/>
    </dgm:pt>
    <dgm:pt modelId="{95CA3B8C-7EA3-6A46-B807-06EA5F28A6E8}" type="pres">
      <dgm:prSet presAssocID="{3E87A00D-518E-4C24-880B-F8A31F930921}" presName="sibTrans" presStyleCnt="0"/>
      <dgm:spPr/>
    </dgm:pt>
    <dgm:pt modelId="{17F5D2EF-B0AE-E140-91DC-8F869CD2140C}" type="pres">
      <dgm:prSet presAssocID="{4B653391-B7B4-4221-978A-8B5C264817DB}" presName="node" presStyleLbl="node1" presStyleIdx="3" presStyleCnt="5">
        <dgm:presLayoutVars>
          <dgm:bulletEnabled val="1"/>
        </dgm:presLayoutVars>
      </dgm:prSet>
      <dgm:spPr/>
    </dgm:pt>
    <dgm:pt modelId="{0219F959-0DF8-D745-8899-3BCD76324ABF}" type="pres">
      <dgm:prSet presAssocID="{5BA7BE00-C445-4EBB-A13D-9E5729046F78}" presName="sibTrans" presStyleCnt="0"/>
      <dgm:spPr/>
    </dgm:pt>
    <dgm:pt modelId="{8C7D23CE-281C-564E-93AB-AF319977F91A}" type="pres">
      <dgm:prSet presAssocID="{0ADD66BA-07BE-4F9A-A27F-32ABE7701661}" presName="node" presStyleLbl="node1" presStyleIdx="4" presStyleCnt="5">
        <dgm:presLayoutVars>
          <dgm:bulletEnabled val="1"/>
        </dgm:presLayoutVars>
      </dgm:prSet>
      <dgm:spPr/>
    </dgm:pt>
  </dgm:ptLst>
  <dgm:cxnLst>
    <dgm:cxn modelId="{525A3A1F-F715-444F-9409-DE63D9FBFBA9}" srcId="{CE106678-797E-44C7-BE42-FD5405698E18}" destId="{DAD55B0B-8BF3-4753-928B-B6290009D2EC}" srcOrd="1" destOrd="0" parTransId="{69DA80A3-499F-4F38-857C-B2DEA093979B}" sibTransId="{64E300E8-1EFC-4EE7-9718-23EFCBC951D6}"/>
    <dgm:cxn modelId="{7D56CA32-6504-F749-89CE-62DE4EF20882}" type="presOf" srcId="{4B653391-B7B4-4221-978A-8B5C264817DB}" destId="{17F5D2EF-B0AE-E140-91DC-8F869CD2140C}" srcOrd="0" destOrd="0" presId="urn:microsoft.com/office/officeart/2005/8/layout/default"/>
    <dgm:cxn modelId="{413CF442-F4D4-4549-B492-C8E83C5DA832}" type="presOf" srcId="{CF95DB38-D7E6-4BA3-8419-1117FEABABAA}" destId="{19407D23-B382-B249-A71A-C54B30B4BBDB}" srcOrd="0" destOrd="0" presId="urn:microsoft.com/office/officeart/2005/8/layout/default"/>
    <dgm:cxn modelId="{2889696D-C9BA-49AF-BEF0-CD317BAB4947}" srcId="{CE106678-797E-44C7-BE42-FD5405698E18}" destId="{4B653391-B7B4-4221-978A-8B5C264817DB}" srcOrd="3" destOrd="0" parTransId="{79CC582D-5BB5-4F97-A128-5D1915E120DD}" sibTransId="{5BA7BE00-C445-4EBB-A13D-9E5729046F78}"/>
    <dgm:cxn modelId="{6484A678-F43D-47B9-80D9-B973B50851A3}" srcId="{CE106678-797E-44C7-BE42-FD5405698E18}" destId="{0ADD66BA-07BE-4F9A-A27F-32ABE7701661}" srcOrd="4" destOrd="0" parTransId="{86232E66-E9C8-4872-A7F6-CE78EFA174CD}" sibTransId="{55AC81AE-0A3F-40BA-836E-580FC7CFB023}"/>
    <dgm:cxn modelId="{5F105A83-0E03-4746-91A2-0B702357E718}" srcId="{CE106678-797E-44C7-BE42-FD5405698E18}" destId="{F5364EFA-366C-4E4B-B7DB-59050D5FB70D}" srcOrd="2" destOrd="0" parTransId="{D272FA34-6998-4B23-A63A-D6FE5211FA3C}" sibTransId="{3E87A00D-518E-4C24-880B-F8A31F930921}"/>
    <dgm:cxn modelId="{3DD33F8A-4875-4289-85BE-4F370C558242}" srcId="{CE106678-797E-44C7-BE42-FD5405698E18}" destId="{CF95DB38-D7E6-4BA3-8419-1117FEABABAA}" srcOrd="0" destOrd="0" parTransId="{37E4ADFD-D2B1-46BC-AAF7-100DCADC0F2D}" sibTransId="{B7EF53B1-D634-4608-A998-E2566043339C}"/>
    <dgm:cxn modelId="{EAF8CDB6-8E91-DB42-91FD-93A3DB474FEA}" type="presOf" srcId="{CE106678-797E-44C7-BE42-FD5405698E18}" destId="{BC036564-F795-374A-A7D2-4AE34088C851}" srcOrd="0" destOrd="0" presId="urn:microsoft.com/office/officeart/2005/8/layout/default"/>
    <dgm:cxn modelId="{55C033D8-75E3-AA44-ADDB-B64FFDB19F86}" type="presOf" srcId="{0ADD66BA-07BE-4F9A-A27F-32ABE7701661}" destId="{8C7D23CE-281C-564E-93AB-AF319977F91A}" srcOrd="0" destOrd="0" presId="urn:microsoft.com/office/officeart/2005/8/layout/default"/>
    <dgm:cxn modelId="{0D0DD6DD-E092-7342-95FE-0108C5C33B3C}" type="presOf" srcId="{F5364EFA-366C-4E4B-B7DB-59050D5FB70D}" destId="{4130EBAF-42DF-B241-9FB1-171563259558}" srcOrd="0" destOrd="0" presId="urn:microsoft.com/office/officeart/2005/8/layout/default"/>
    <dgm:cxn modelId="{22CDEAF8-372D-2C49-B917-043F02DE4D82}" type="presOf" srcId="{DAD55B0B-8BF3-4753-928B-B6290009D2EC}" destId="{7A646F64-A4CB-864A-B8B8-C56886FDC284}" srcOrd="0" destOrd="0" presId="urn:microsoft.com/office/officeart/2005/8/layout/default"/>
    <dgm:cxn modelId="{A0E83557-0358-4948-8B7A-F50659231509}" type="presParOf" srcId="{BC036564-F795-374A-A7D2-4AE34088C851}" destId="{19407D23-B382-B249-A71A-C54B30B4BBDB}" srcOrd="0" destOrd="0" presId="urn:microsoft.com/office/officeart/2005/8/layout/default"/>
    <dgm:cxn modelId="{391062C9-4259-2B48-9951-60B1868A3B53}" type="presParOf" srcId="{BC036564-F795-374A-A7D2-4AE34088C851}" destId="{108E61CF-FA31-CC45-9338-5E417B2D3876}" srcOrd="1" destOrd="0" presId="urn:microsoft.com/office/officeart/2005/8/layout/default"/>
    <dgm:cxn modelId="{D345BE92-02C9-ED45-8225-B8A9CC9AC9E9}" type="presParOf" srcId="{BC036564-F795-374A-A7D2-4AE34088C851}" destId="{7A646F64-A4CB-864A-B8B8-C56886FDC284}" srcOrd="2" destOrd="0" presId="urn:microsoft.com/office/officeart/2005/8/layout/default"/>
    <dgm:cxn modelId="{7AB56A68-9E07-0048-A7A8-D0A059D0D92D}" type="presParOf" srcId="{BC036564-F795-374A-A7D2-4AE34088C851}" destId="{06B771B7-B89C-9148-839A-0B6DB19BD441}" srcOrd="3" destOrd="0" presId="urn:microsoft.com/office/officeart/2005/8/layout/default"/>
    <dgm:cxn modelId="{6B70872A-1272-EC41-AD5C-196DA20566A6}" type="presParOf" srcId="{BC036564-F795-374A-A7D2-4AE34088C851}" destId="{4130EBAF-42DF-B241-9FB1-171563259558}" srcOrd="4" destOrd="0" presId="urn:microsoft.com/office/officeart/2005/8/layout/default"/>
    <dgm:cxn modelId="{E86BFF3E-D09F-3845-A49E-D33E25797770}" type="presParOf" srcId="{BC036564-F795-374A-A7D2-4AE34088C851}" destId="{95CA3B8C-7EA3-6A46-B807-06EA5F28A6E8}" srcOrd="5" destOrd="0" presId="urn:microsoft.com/office/officeart/2005/8/layout/default"/>
    <dgm:cxn modelId="{EF1F417F-656E-F14C-9304-57771FC19281}" type="presParOf" srcId="{BC036564-F795-374A-A7D2-4AE34088C851}" destId="{17F5D2EF-B0AE-E140-91DC-8F869CD2140C}" srcOrd="6" destOrd="0" presId="urn:microsoft.com/office/officeart/2005/8/layout/default"/>
    <dgm:cxn modelId="{49BDA045-A0B6-774C-8306-5A858896024A}" type="presParOf" srcId="{BC036564-F795-374A-A7D2-4AE34088C851}" destId="{0219F959-0DF8-D745-8899-3BCD76324ABF}" srcOrd="7" destOrd="0" presId="urn:microsoft.com/office/officeart/2005/8/layout/default"/>
    <dgm:cxn modelId="{46E62551-725B-234A-97C2-97462CBE592E}" type="presParOf" srcId="{BC036564-F795-374A-A7D2-4AE34088C851}" destId="{8C7D23CE-281C-564E-93AB-AF319977F91A}" srcOrd="8" destOrd="0" presId="urn:microsoft.com/office/officeart/2005/8/layout/default"/>
  </dgm:cxnLst>
  <dgm:bg>
    <a:gradFill flip="none" rotWithShape="1"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2700000" scaled="1"/>
      <a:tileRect/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25D922-F509-44EA-AB1C-76C33DD4A304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14D4C2B-3ECF-48B7-A39E-693BF6723B07}">
      <dgm:prSet custT="1"/>
      <dgm:spPr/>
      <dgm:t>
        <a:bodyPr/>
        <a:lstStyle/>
        <a:p>
          <a:r>
            <a:rPr lang="en-US" sz="1600" dirty="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Alumina: All irritating things, like salt, vinegar, wine, pepper</a:t>
          </a:r>
        </a:p>
      </dgm:t>
    </dgm:pt>
    <dgm:pt modelId="{612C18FF-D8C7-4943-8361-86F42BE989C6}" type="parTrans" cxnId="{BE6EFBA8-6FE1-4E78-A441-494C44D024B5}">
      <dgm:prSet/>
      <dgm:spPr/>
      <dgm:t>
        <a:bodyPr/>
        <a:lstStyle/>
        <a:p>
          <a:endParaRPr lang="en-US"/>
        </a:p>
      </dgm:t>
    </dgm:pt>
    <dgm:pt modelId="{DFEA41AD-8D7D-4AD1-A1BA-FAF0795D0F0A}" type="sibTrans" cxnId="{BE6EFBA8-6FE1-4E78-A441-494C44D024B5}">
      <dgm:prSet/>
      <dgm:spPr/>
      <dgm:t>
        <a:bodyPr/>
        <a:lstStyle/>
        <a:p>
          <a:endParaRPr lang="en-US"/>
        </a:p>
      </dgm:t>
    </dgm:pt>
    <dgm:pt modelId="{F8DD7F15-D6FD-4E68-ADE2-06BBCE5013BF}">
      <dgm:prSet custT="1"/>
      <dgm:spPr/>
      <dgm:t>
        <a:bodyPr/>
        <a:lstStyle/>
        <a:p>
          <a:r>
            <a:rPr lang="en-US" sz="1600" dirty="0" err="1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Ichthyolum</a:t>
          </a:r>
          <a:r>
            <a:rPr lang="en-US" sz="1600" dirty="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: Winter coughs of old men </a:t>
          </a:r>
        </a:p>
      </dgm:t>
    </dgm:pt>
    <dgm:pt modelId="{92DF88A4-C2E1-4572-A3EE-7B4C8F23D23E}" type="parTrans" cxnId="{943FFE96-EABC-4734-BE60-CA377CD07CC8}">
      <dgm:prSet/>
      <dgm:spPr/>
      <dgm:t>
        <a:bodyPr/>
        <a:lstStyle/>
        <a:p>
          <a:endParaRPr lang="en-US"/>
        </a:p>
      </dgm:t>
    </dgm:pt>
    <dgm:pt modelId="{0B9EFCC0-E6B7-4866-846E-51B9A4E27BF9}" type="sibTrans" cxnId="{943FFE96-EABC-4734-BE60-CA377CD07CC8}">
      <dgm:prSet/>
      <dgm:spPr/>
      <dgm:t>
        <a:bodyPr/>
        <a:lstStyle/>
        <a:p>
          <a:endParaRPr lang="en-US"/>
        </a:p>
      </dgm:t>
    </dgm:pt>
    <dgm:pt modelId="{3E63BF43-480A-439F-BB94-170CC3BE33FF}">
      <dgm:prSet custT="1"/>
      <dgm:spPr/>
      <dgm:t>
        <a:bodyPr/>
        <a:lstStyle/>
        <a:p>
          <a:r>
            <a:rPr lang="en-US" sz="1600" dirty="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Oleum </a:t>
          </a:r>
          <a:r>
            <a:rPr lang="en-US" sz="1600" dirty="0" err="1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sant</a:t>
          </a:r>
          <a:r>
            <a:rPr lang="en-US" sz="1600" dirty="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: Hacking </a:t>
          </a:r>
        </a:p>
      </dgm:t>
    </dgm:pt>
    <dgm:pt modelId="{1230E347-368A-4865-AC65-452FB095F8DD}" type="parTrans" cxnId="{563D6D71-0928-411A-8573-385B1FCE1DAC}">
      <dgm:prSet/>
      <dgm:spPr/>
      <dgm:t>
        <a:bodyPr/>
        <a:lstStyle/>
        <a:p>
          <a:endParaRPr lang="en-US"/>
        </a:p>
      </dgm:t>
    </dgm:pt>
    <dgm:pt modelId="{91D13AD5-7F99-460D-BF29-DD240C4144B2}" type="sibTrans" cxnId="{563D6D71-0928-411A-8573-385B1FCE1DAC}">
      <dgm:prSet/>
      <dgm:spPr/>
      <dgm:t>
        <a:bodyPr/>
        <a:lstStyle/>
        <a:p>
          <a:endParaRPr lang="en-US"/>
        </a:p>
      </dgm:t>
    </dgm:pt>
    <dgm:pt modelId="{94B984B5-9380-43C0-92C5-91F24EE61520}">
      <dgm:prSet custT="1"/>
      <dgm:spPr/>
      <dgm:t>
        <a:bodyPr/>
        <a:lstStyle/>
        <a:p>
          <a:r>
            <a:rPr lang="en-US" sz="1600" dirty="0" err="1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Phellandrium</a:t>
          </a:r>
          <a:r>
            <a:rPr lang="en-US" sz="1600" dirty="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: Tubercular cough </a:t>
          </a:r>
        </a:p>
      </dgm:t>
    </dgm:pt>
    <dgm:pt modelId="{2521D48E-49C4-4AFE-B752-E7977D19B009}" type="parTrans" cxnId="{3586DF68-AF2A-42E6-992E-2CDBA1DFAE5B}">
      <dgm:prSet/>
      <dgm:spPr/>
      <dgm:t>
        <a:bodyPr/>
        <a:lstStyle/>
        <a:p>
          <a:endParaRPr lang="en-US"/>
        </a:p>
      </dgm:t>
    </dgm:pt>
    <dgm:pt modelId="{EB9A790B-5B7C-43DA-A721-425DA1FD3549}" type="sibTrans" cxnId="{3586DF68-AF2A-42E6-992E-2CDBA1DFAE5B}">
      <dgm:prSet/>
      <dgm:spPr/>
      <dgm:t>
        <a:bodyPr/>
        <a:lstStyle/>
        <a:p>
          <a:endParaRPr lang="en-US"/>
        </a:p>
      </dgm:t>
    </dgm:pt>
    <dgm:pt modelId="{17A2E5F1-04A1-4021-8DFC-2C20E36099DB}">
      <dgm:prSet custT="1"/>
      <dgm:spPr/>
      <dgm:t>
        <a:bodyPr/>
        <a:lstStyle/>
        <a:p>
          <a:r>
            <a:rPr lang="en-US" sz="160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Verbascum: Hoarse cough </a:t>
          </a:r>
        </a:p>
      </dgm:t>
    </dgm:pt>
    <dgm:pt modelId="{60A54692-16EB-445C-B629-747DCB64BF18}" type="parTrans" cxnId="{DCE57460-F6F2-4BDE-BF91-5FB8DA7C6291}">
      <dgm:prSet/>
      <dgm:spPr/>
      <dgm:t>
        <a:bodyPr/>
        <a:lstStyle/>
        <a:p>
          <a:endParaRPr lang="en-US"/>
        </a:p>
      </dgm:t>
    </dgm:pt>
    <dgm:pt modelId="{DDD0A998-0E67-4BCA-9D37-5EC7542DC716}" type="sibTrans" cxnId="{DCE57460-F6F2-4BDE-BF91-5FB8DA7C6291}">
      <dgm:prSet/>
      <dgm:spPr/>
      <dgm:t>
        <a:bodyPr/>
        <a:lstStyle/>
        <a:p>
          <a:endParaRPr lang="en-US"/>
        </a:p>
      </dgm:t>
    </dgm:pt>
    <dgm:pt modelId="{59AA24CE-844E-4D12-B436-1FAA8F7BE52C}">
      <dgm:prSet custT="1"/>
      <dgm:spPr/>
      <dgm:t>
        <a:bodyPr/>
        <a:lstStyle/>
        <a:p>
          <a:r>
            <a:rPr lang="en-US" sz="160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Ars iod: Advanced tubercular cough, to keep up strength and appetite </a:t>
          </a:r>
        </a:p>
      </dgm:t>
    </dgm:pt>
    <dgm:pt modelId="{F8678117-EA0D-4267-90D6-BBAE84765700}" type="parTrans" cxnId="{27C6BA69-5052-4DB4-91E8-69226DE3981C}">
      <dgm:prSet/>
      <dgm:spPr/>
      <dgm:t>
        <a:bodyPr/>
        <a:lstStyle/>
        <a:p>
          <a:endParaRPr lang="en-US"/>
        </a:p>
      </dgm:t>
    </dgm:pt>
    <dgm:pt modelId="{EC2084DB-3E52-4D4F-A771-22F0F72F80DC}" type="sibTrans" cxnId="{27C6BA69-5052-4DB4-91E8-69226DE3981C}">
      <dgm:prSet/>
      <dgm:spPr/>
      <dgm:t>
        <a:bodyPr/>
        <a:lstStyle/>
        <a:p>
          <a:endParaRPr lang="en-US"/>
        </a:p>
      </dgm:t>
    </dgm:pt>
    <dgm:pt modelId="{4D95D260-F941-4D35-8D51-B56BDE89DD86}">
      <dgm:prSet custT="1"/>
      <dgm:spPr/>
      <dgm:t>
        <a:bodyPr/>
        <a:lstStyle/>
        <a:p>
          <a:r>
            <a:rPr lang="en-US" sz="160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Lingering coughs: Ammonium iodide 30C</a:t>
          </a:r>
        </a:p>
      </dgm:t>
    </dgm:pt>
    <dgm:pt modelId="{B138E080-2082-433B-9811-73FC6A02EA44}" type="parTrans" cxnId="{9EB3025F-3E37-4946-80FF-25C4BB15ABE2}">
      <dgm:prSet/>
      <dgm:spPr/>
      <dgm:t>
        <a:bodyPr/>
        <a:lstStyle/>
        <a:p>
          <a:endParaRPr lang="en-US"/>
        </a:p>
      </dgm:t>
    </dgm:pt>
    <dgm:pt modelId="{48EE2538-C2DE-4551-B0EE-784DB228AB87}" type="sibTrans" cxnId="{9EB3025F-3E37-4946-80FF-25C4BB15ABE2}">
      <dgm:prSet/>
      <dgm:spPr/>
      <dgm:t>
        <a:bodyPr/>
        <a:lstStyle/>
        <a:p>
          <a:endParaRPr lang="en-US"/>
        </a:p>
      </dgm:t>
    </dgm:pt>
    <dgm:pt modelId="{F18799D3-F715-47A5-A547-09A82306EE03}">
      <dgm:prSet custT="1"/>
      <dgm:spPr/>
      <dgm:t>
        <a:bodyPr/>
        <a:lstStyle/>
        <a:p>
          <a:r>
            <a:rPr lang="en-US" sz="1600" dirty="0" err="1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Sassurea</a:t>
          </a:r>
          <a:r>
            <a:rPr lang="en-US" sz="1600" dirty="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 </a:t>
          </a:r>
          <a:r>
            <a:rPr lang="en-US" sz="1600" dirty="0" err="1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lappa</a:t>
          </a:r>
          <a:r>
            <a:rPr lang="en-US" sz="1600" dirty="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: Better by water, dry cough with cachexia after cancer treatment with stomach symptoms </a:t>
          </a:r>
        </a:p>
      </dgm:t>
    </dgm:pt>
    <dgm:pt modelId="{9710CFC1-77C8-4A37-9641-7B9A14B3796F}" type="parTrans" cxnId="{BBC8E558-A3FE-4CCA-B141-A86686CF2D37}">
      <dgm:prSet/>
      <dgm:spPr/>
      <dgm:t>
        <a:bodyPr/>
        <a:lstStyle/>
        <a:p>
          <a:endParaRPr lang="en-US"/>
        </a:p>
      </dgm:t>
    </dgm:pt>
    <dgm:pt modelId="{07215223-E34D-4A18-BB26-1AB140A27EF6}" type="sibTrans" cxnId="{BBC8E558-A3FE-4CCA-B141-A86686CF2D37}">
      <dgm:prSet/>
      <dgm:spPr/>
      <dgm:t>
        <a:bodyPr/>
        <a:lstStyle/>
        <a:p>
          <a:endParaRPr lang="en-US"/>
        </a:p>
      </dgm:t>
    </dgm:pt>
    <dgm:pt modelId="{68CAA8D6-9168-4476-9CF8-FC27CAC645E6}">
      <dgm:prSet custT="1"/>
      <dgm:spPr/>
      <dgm:t>
        <a:bodyPr/>
        <a:lstStyle/>
        <a:p>
          <a:r>
            <a:rPr lang="en-US" sz="1600" dirty="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Better by cold water, rawness with burning: </a:t>
          </a:r>
          <a:r>
            <a:rPr lang="en-US" sz="1600" dirty="0" err="1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Causticum</a:t>
          </a:r>
          <a:r>
            <a:rPr lang="en-US" sz="1600" dirty="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 (shows rawness throat with one finger), </a:t>
          </a:r>
          <a:r>
            <a:rPr lang="en-US" sz="1600" dirty="0" err="1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Phos</a:t>
          </a:r>
          <a:r>
            <a:rPr lang="en-US" sz="1600" dirty="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 (shows rawness throat with multiple fingers)</a:t>
          </a:r>
        </a:p>
      </dgm:t>
    </dgm:pt>
    <dgm:pt modelId="{279504FA-7658-48B5-A2D8-3F6F8FF83FC2}" type="parTrans" cxnId="{54901661-4741-4626-9796-EDB26BE122CE}">
      <dgm:prSet/>
      <dgm:spPr/>
      <dgm:t>
        <a:bodyPr/>
        <a:lstStyle/>
        <a:p>
          <a:endParaRPr lang="en-US"/>
        </a:p>
      </dgm:t>
    </dgm:pt>
    <dgm:pt modelId="{9106FBEB-FB0A-45CA-8B4B-202D5CB4A7A9}" type="sibTrans" cxnId="{54901661-4741-4626-9796-EDB26BE122CE}">
      <dgm:prSet/>
      <dgm:spPr/>
      <dgm:t>
        <a:bodyPr/>
        <a:lstStyle/>
        <a:p>
          <a:endParaRPr lang="en-US"/>
        </a:p>
      </dgm:t>
    </dgm:pt>
    <dgm:pt modelId="{0640E347-B8C1-424D-AE5E-9D41A9C3F1C8}" type="pres">
      <dgm:prSet presAssocID="{2525D922-F509-44EA-AB1C-76C33DD4A304}" presName="vert0" presStyleCnt="0">
        <dgm:presLayoutVars>
          <dgm:dir/>
          <dgm:animOne val="branch"/>
          <dgm:animLvl val="lvl"/>
        </dgm:presLayoutVars>
      </dgm:prSet>
      <dgm:spPr/>
    </dgm:pt>
    <dgm:pt modelId="{96127E28-D231-1C4F-A283-2AF9B4E6DD26}" type="pres">
      <dgm:prSet presAssocID="{714D4C2B-3ECF-48B7-A39E-693BF6723B07}" presName="thickLine" presStyleLbl="alignNode1" presStyleIdx="0" presStyleCnt="9"/>
      <dgm:spPr/>
    </dgm:pt>
    <dgm:pt modelId="{868CB608-5789-2448-B8D3-5B5895CC429A}" type="pres">
      <dgm:prSet presAssocID="{714D4C2B-3ECF-48B7-A39E-693BF6723B07}" presName="horz1" presStyleCnt="0"/>
      <dgm:spPr/>
    </dgm:pt>
    <dgm:pt modelId="{B800C721-3C5E-974F-A097-62E647E1A76B}" type="pres">
      <dgm:prSet presAssocID="{714D4C2B-3ECF-48B7-A39E-693BF6723B07}" presName="tx1" presStyleLbl="revTx" presStyleIdx="0" presStyleCnt="9"/>
      <dgm:spPr/>
    </dgm:pt>
    <dgm:pt modelId="{2756CBC7-C67C-B743-A052-6C2A465AC8A5}" type="pres">
      <dgm:prSet presAssocID="{714D4C2B-3ECF-48B7-A39E-693BF6723B07}" presName="vert1" presStyleCnt="0"/>
      <dgm:spPr/>
    </dgm:pt>
    <dgm:pt modelId="{2A557686-6D7E-FF49-BFC6-F6F9AD617CA3}" type="pres">
      <dgm:prSet presAssocID="{F8DD7F15-D6FD-4E68-ADE2-06BBCE5013BF}" presName="thickLine" presStyleLbl="alignNode1" presStyleIdx="1" presStyleCnt="9"/>
      <dgm:spPr/>
    </dgm:pt>
    <dgm:pt modelId="{CF8ED2E5-F4AB-8840-B215-1212E721543E}" type="pres">
      <dgm:prSet presAssocID="{F8DD7F15-D6FD-4E68-ADE2-06BBCE5013BF}" presName="horz1" presStyleCnt="0"/>
      <dgm:spPr/>
    </dgm:pt>
    <dgm:pt modelId="{92966F92-368B-DC4A-8E3E-9AB7D596F6D8}" type="pres">
      <dgm:prSet presAssocID="{F8DD7F15-D6FD-4E68-ADE2-06BBCE5013BF}" presName="tx1" presStyleLbl="revTx" presStyleIdx="1" presStyleCnt="9"/>
      <dgm:spPr/>
    </dgm:pt>
    <dgm:pt modelId="{486E86C4-CC22-1B43-B326-3C305B939AAA}" type="pres">
      <dgm:prSet presAssocID="{F8DD7F15-D6FD-4E68-ADE2-06BBCE5013BF}" presName="vert1" presStyleCnt="0"/>
      <dgm:spPr/>
    </dgm:pt>
    <dgm:pt modelId="{6D4D620F-82CC-944B-AF68-443D125A23D9}" type="pres">
      <dgm:prSet presAssocID="{3E63BF43-480A-439F-BB94-170CC3BE33FF}" presName="thickLine" presStyleLbl="alignNode1" presStyleIdx="2" presStyleCnt="9"/>
      <dgm:spPr/>
    </dgm:pt>
    <dgm:pt modelId="{2AF1691A-CBDA-994D-A9C6-E3EB907E26FE}" type="pres">
      <dgm:prSet presAssocID="{3E63BF43-480A-439F-BB94-170CC3BE33FF}" presName="horz1" presStyleCnt="0"/>
      <dgm:spPr/>
    </dgm:pt>
    <dgm:pt modelId="{5956B00A-114F-FB48-89EC-BCA526D10CD6}" type="pres">
      <dgm:prSet presAssocID="{3E63BF43-480A-439F-BB94-170CC3BE33FF}" presName="tx1" presStyleLbl="revTx" presStyleIdx="2" presStyleCnt="9"/>
      <dgm:spPr/>
    </dgm:pt>
    <dgm:pt modelId="{9CAD163E-281D-074E-8F65-F9891310F312}" type="pres">
      <dgm:prSet presAssocID="{3E63BF43-480A-439F-BB94-170CC3BE33FF}" presName="vert1" presStyleCnt="0"/>
      <dgm:spPr/>
    </dgm:pt>
    <dgm:pt modelId="{8AD4EEBC-F7D7-D546-B365-DAA463E902AD}" type="pres">
      <dgm:prSet presAssocID="{94B984B5-9380-43C0-92C5-91F24EE61520}" presName="thickLine" presStyleLbl="alignNode1" presStyleIdx="3" presStyleCnt="9"/>
      <dgm:spPr/>
    </dgm:pt>
    <dgm:pt modelId="{8031DDB3-E437-6B4F-865F-86B3B5CD16D5}" type="pres">
      <dgm:prSet presAssocID="{94B984B5-9380-43C0-92C5-91F24EE61520}" presName="horz1" presStyleCnt="0"/>
      <dgm:spPr/>
    </dgm:pt>
    <dgm:pt modelId="{3ADF631D-2DD5-C14C-BA65-6C6328267A18}" type="pres">
      <dgm:prSet presAssocID="{94B984B5-9380-43C0-92C5-91F24EE61520}" presName="tx1" presStyleLbl="revTx" presStyleIdx="3" presStyleCnt="9"/>
      <dgm:spPr/>
    </dgm:pt>
    <dgm:pt modelId="{7DEE7546-5390-F54E-AFCA-84A380AA0100}" type="pres">
      <dgm:prSet presAssocID="{94B984B5-9380-43C0-92C5-91F24EE61520}" presName="vert1" presStyleCnt="0"/>
      <dgm:spPr/>
    </dgm:pt>
    <dgm:pt modelId="{EE19CDEA-FE3E-FF42-9727-7A4BD63D6782}" type="pres">
      <dgm:prSet presAssocID="{17A2E5F1-04A1-4021-8DFC-2C20E36099DB}" presName="thickLine" presStyleLbl="alignNode1" presStyleIdx="4" presStyleCnt="9"/>
      <dgm:spPr/>
    </dgm:pt>
    <dgm:pt modelId="{0245FDF2-81DB-8B4F-86C8-8A36B638D0B1}" type="pres">
      <dgm:prSet presAssocID="{17A2E5F1-04A1-4021-8DFC-2C20E36099DB}" presName="horz1" presStyleCnt="0"/>
      <dgm:spPr/>
    </dgm:pt>
    <dgm:pt modelId="{24F79974-18F0-E649-9EE7-E5FC66F66520}" type="pres">
      <dgm:prSet presAssocID="{17A2E5F1-04A1-4021-8DFC-2C20E36099DB}" presName="tx1" presStyleLbl="revTx" presStyleIdx="4" presStyleCnt="9"/>
      <dgm:spPr/>
    </dgm:pt>
    <dgm:pt modelId="{3A8737AC-2098-C940-94C1-172B0762F144}" type="pres">
      <dgm:prSet presAssocID="{17A2E5F1-04A1-4021-8DFC-2C20E36099DB}" presName="vert1" presStyleCnt="0"/>
      <dgm:spPr/>
    </dgm:pt>
    <dgm:pt modelId="{A972C4D0-6666-2E48-B5FD-48B95C7CCA6F}" type="pres">
      <dgm:prSet presAssocID="{59AA24CE-844E-4D12-B436-1FAA8F7BE52C}" presName="thickLine" presStyleLbl="alignNode1" presStyleIdx="5" presStyleCnt="9"/>
      <dgm:spPr/>
    </dgm:pt>
    <dgm:pt modelId="{FD31B409-F596-0749-9BF7-8681CB0D4B92}" type="pres">
      <dgm:prSet presAssocID="{59AA24CE-844E-4D12-B436-1FAA8F7BE52C}" presName="horz1" presStyleCnt="0"/>
      <dgm:spPr/>
    </dgm:pt>
    <dgm:pt modelId="{A1F683B4-F26D-5946-A7ED-C918F232C42B}" type="pres">
      <dgm:prSet presAssocID="{59AA24CE-844E-4D12-B436-1FAA8F7BE52C}" presName="tx1" presStyleLbl="revTx" presStyleIdx="5" presStyleCnt="9"/>
      <dgm:spPr/>
    </dgm:pt>
    <dgm:pt modelId="{D30AA76A-83A5-374A-BBED-BFDFD5787BF5}" type="pres">
      <dgm:prSet presAssocID="{59AA24CE-844E-4D12-B436-1FAA8F7BE52C}" presName="vert1" presStyleCnt="0"/>
      <dgm:spPr/>
    </dgm:pt>
    <dgm:pt modelId="{6616A26C-01E5-8845-B15F-D6A7B20FB3ED}" type="pres">
      <dgm:prSet presAssocID="{4D95D260-F941-4D35-8D51-B56BDE89DD86}" presName="thickLine" presStyleLbl="alignNode1" presStyleIdx="6" presStyleCnt="9"/>
      <dgm:spPr/>
    </dgm:pt>
    <dgm:pt modelId="{C09DBA63-4B44-A743-85E7-2D2A5649943D}" type="pres">
      <dgm:prSet presAssocID="{4D95D260-F941-4D35-8D51-B56BDE89DD86}" presName="horz1" presStyleCnt="0"/>
      <dgm:spPr/>
    </dgm:pt>
    <dgm:pt modelId="{B2B3A07A-2B44-C64D-BBD5-AA83266E4032}" type="pres">
      <dgm:prSet presAssocID="{4D95D260-F941-4D35-8D51-B56BDE89DD86}" presName="tx1" presStyleLbl="revTx" presStyleIdx="6" presStyleCnt="9"/>
      <dgm:spPr/>
    </dgm:pt>
    <dgm:pt modelId="{0750BB97-F200-A343-B67A-B687301657B8}" type="pres">
      <dgm:prSet presAssocID="{4D95D260-F941-4D35-8D51-B56BDE89DD86}" presName="vert1" presStyleCnt="0"/>
      <dgm:spPr/>
    </dgm:pt>
    <dgm:pt modelId="{3F749E96-7F62-4047-8667-90748B20A992}" type="pres">
      <dgm:prSet presAssocID="{F18799D3-F715-47A5-A547-09A82306EE03}" presName="thickLine" presStyleLbl="alignNode1" presStyleIdx="7" presStyleCnt="9"/>
      <dgm:spPr/>
    </dgm:pt>
    <dgm:pt modelId="{674A334E-D5AD-844C-A712-C8B5D7C25C18}" type="pres">
      <dgm:prSet presAssocID="{F18799D3-F715-47A5-A547-09A82306EE03}" presName="horz1" presStyleCnt="0"/>
      <dgm:spPr/>
    </dgm:pt>
    <dgm:pt modelId="{8B30F353-D15F-FA4C-ACF4-20AF2296FCA5}" type="pres">
      <dgm:prSet presAssocID="{F18799D3-F715-47A5-A547-09A82306EE03}" presName="tx1" presStyleLbl="revTx" presStyleIdx="7" presStyleCnt="9"/>
      <dgm:spPr/>
    </dgm:pt>
    <dgm:pt modelId="{66F19F1A-4EB2-0341-866B-99AA326056B9}" type="pres">
      <dgm:prSet presAssocID="{F18799D3-F715-47A5-A547-09A82306EE03}" presName="vert1" presStyleCnt="0"/>
      <dgm:spPr/>
    </dgm:pt>
    <dgm:pt modelId="{DFF87693-BE8B-D647-AAB9-A464054ABB3C}" type="pres">
      <dgm:prSet presAssocID="{68CAA8D6-9168-4476-9CF8-FC27CAC645E6}" presName="thickLine" presStyleLbl="alignNode1" presStyleIdx="8" presStyleCnt="9"/>
      <dgm:spPr/>
    </dgm:pt>
    <dgm:pt modelId="{98E080CB-5BB6-FC4B-96C3-2050CE08F05A}" type="pres">
      <dgm:prSet presAssocID="{68CAA8D6-9168-4476-9CF8-FC27CAC645E6}" presName="horz1" presStyleCnt="0"/>
      <dgm:spPr/>
    </dgm:pt>
    <dgm:pt modelId="{C08BB6D2-EA57-E041-93F1-3B488A8A8386}" type="pres">
      <dgm:prSet presAssocID="{68CAA8D6-9168-4476-9CF8-FC27CAC645E6}" presName="tx1" presStyleLbl="revTx" presStyleIdx="8" presStyleCnt="9"/>
      <dgm:spPr/>
    </dgm:pt>
    <dgm:pt modelId="{92F4149C-FC63-9D49-8ED8-FCB468DB89CA}" type="pres">
      <dgm:prSet presAssocID="{68CAA8D6-9168-4476-9CF8-FC27CAC645E6}" presName="vert1" presStyleCnt="0"/>
      <dgm:spPr/>
    </dgm:pt>
  </dgm:ptLst>
  <dgm:cxnLst>
    <dgm:cxn modelId="{CEB2C848-51AA-3542-BA23-A4C6B432EC26}" type="presOf" srcId="{2525D922-F509-44EA-AB1C-76C33DD4A304}" destId="{0640E347-B8C1-424D-AE5E-9D41A9C3F1C8}" srcOrd="0" destOrd="0" presId="urn:microsoft.com/office/officeart/2008/layout/LinedList"/>
    <dgm:cxn modelId="{63857F4E-D4B8-B84E-9C20-B6F2CB11A401}" type="presOf" srcId="{68CAA8D6-9168-4476-9CF8-FC27CAC645E6}" destId="{C08BB6D2-EA57-E041-93F1-3B488A8A8386}" srcOrd="0" destOrd="0" presId="urn:microsoft.com/office/officeart/2008/layout/LinedList"/>
    <dgm:cxn modelId="{7490B858-42AC-8440-AED8-C72CDDD1CED8}" type="presOf" srcId="{4D95D260-F941-4D35-8D51-B56BDE89DD86}" destId="{B2B3A07A-2B44-C64D-BBD5-AA83266E4032}" srcOrd="0" destOrd="0" presId="urn:microsoft.com/office/officeart/2008/layout/LinedList"/>
    <dgm:cxn modelId="{BBC8E558-A3FE-4CCA-B141-A86686CF2D37}" srcId="{2525D922-F509-44EA-AB1C-76C33DD4A304}" destId="{F18799D3-F715-47A5-A547-09A82306EE03}" srcOrd="7" destOrd="0" parTransId="{9710CFC1-77C8-4A37-9641-7B9A14B3796F}" sibTransId="{07215223-E34D-4A18-BB26-1AB140A27EF6}"/>
    <dgm:cxn modelId="{9EB3025F-3E37-4946-80FF-25C4BB15ABE2}" srcId="{2525D922-F509-44EA-AB1C-76C33DD4A304}" destId="{4D95D260-F941-4D35-8D51-B56BDE89DD86}" srcOrd="6" destOrd="0" parTransId="{B138E080-2082-433B-9811-73FC6A02EA44}" sibTransId="{48EE2538-C2DE-4551-B0EE-784DB228AB87}"/>
    <dgm:cxn modelId="{DCE57460-F6F2-4BDE-BF91-5FB8DA7C6291}" srcId="{2525D922-F509-44EA-AB1C-76C33DD4A304}" destId="{17A2E5F1-04A1-4021-8DFC-2C20E36099DB}" srcOrd="4" destOrd="0" parTransId="{60A54692-16EB-445C-B629-747DCB64BF18}" sibTransId="{DDD0A998-0E67-4BCA-9D37-5EC7542DC716}"/>
    <dgm:cxn modelId="{54901661-4741-4626-9796-EDB26BE122CE}" srcId="{2525D922-F509-44EA-AB1C-76C33DD4A304}" destId="{68CAA8D6-9168-4476-9CF8-FC27CAC645E6}" srcOrd="8" destOrd="0" parTransId="{279504FA-7658-48B5-A2D8-3F6F8FF83FC2}" sibTransId="{9106FBEB-FB0A-45CA-8B4B-202D5CB4A7A9}"/>
    <dgm:cxn modelId="{3586DF68-AF2A-42E6-992E-2CDBA1DFAE5B}" srcId="{2525D922-F509-44EA-AB1C-76C33DD4A304}" destId="{94B984B5-9380-43C0-92C5-91F24EE61520}" srcOrd="3" destOrd="0" parTransId="{2521D48E-49C4-4AFE-B752-E7977D19B009}" sibTransId="{EB9A790B-5B7C-43DA-A721-425DA1FD3549}"/>
    <dgm:cxn modelId="{27C6BA69-5052-4DB4-91E8-69226DE3981C}" srcId="{2525D922-F509-44EA-AB1C-76C33DD4A304}" destId="{59AA24CE-844E-4D12-B436-1FAA8F7BE52C}" srcOrd="5" destOrd="0" parTransId="{F8678117-EA0D-4267-90D6-BBAE84765700}" sibTransId="{EC2084DB-3E52-4D4F-A771-22F0F72F80DC}"/>
    <dgm:cxn modelId="{563D6D71-0928-411A-8573-385B1FCE1DAC}" srcId="{2525D922-F509-44EA-AB1C-76C33DD4A304}" destId="{3E63BF43-480A-439F-BB94-170CC3BE33FF}" srcOrd="2" destOrd="0" parTransId="{1230E347-368A-4865-AC65-452FB095F8DD}" sibTransId="{91D13AD5-7F99-460D-BF29-DD240C4144B2}"/>
    <dgm:cxn modelId="{943FFE96-EABC-4734-BE60-CA377CD07CC8}" srcId="{2525D922-F509-44EA-AB1C-76C33DD4A304}" destId="{F8DD7F15-D6FD-4E68-ADE2-06BBCE5013BF}" srcOrd="1" destOrd="0" parTransId="{92DF88A4-C2E1-4572-A3EE-7B4C8F23D23E}" sibTransId="{0B9EFCC0-E6B7-4866-846E-51B9A4E27BF9}"/>
    <dgm:cxn modelId="{BE6EFBA8-6FE1-4E78-A441-494C44D024B5}" srcId="{2525D922-F509-44EA-AB1C-76C33DD4A304}" destId="{714D4C2B-3ECF-48B7-A39E-693BF6723B07}" srcOrd="0" destOrd="0" parTransId="{612C18FF-D8C7-4943-8361-86F42BE989C6}" sibTransId="{DFEA41AD-8D7D-4AD1-A1BA-FAF0795D0F0A}"/>
    <dgm:cxn modelId="{5E5538B6-272B-204B-8437-3B6ABCC02B94}" type="presOf" srcId="{3E63BF43-480A-439F-BB94-170CC3BE33FF}" destId="{5956B00A-114F-FB48-89EC-BCA526D10CD6}" srcOrd="0" destOrd="0" presId="urn:microsoft.com/office/officeart/2008/layout/LinedList"/>
    <dgm:cxn modelId="{C5CBBAB9-2273-934B-BEB6-75E8D808919C}" type="presOf" srcId="{94B984B5-9380-43C0-92C5-91F24EE61520}" destId="{3ADF631D-2DD5-C14C-BA65-6C6328267A18}" srcOrd="0" destOrd="0" presId="urn:microsoft.com/office/officeart/2008/layout/LinedList"/>
    <dgm:cxn modelId="{6A05CAC0-863A-1742-BBEB-ABF2B341CB46}" type="presOf" srcId="{F18799D3-F715-47A5-A547-09A82306EE03}" destId="{8B30F353-D15F-FA4C-ACF4-20AF2296FCA5}" srcOrd="0" destOrd="0" presId="urn:microsoft.com/office/officeart/2008/layout/LinedList"/>
    <dgm:cxn modelId="{3D53DBC6-D7C8-174A-A982-4E9DD7B69858}" type="presOf" srcId="{714D4C2B-3ECF-48B7-A39E-693BF6723B07}" destId="{B800C721-3C5E-974F-A097-62E647E1A76B}" srcOrd="0" destOrd="0" presId="urn:microsoft.com/office/officeart/2008/layout/LinedList"/>
    <dgm:cxn modelId="{3F035BD6-6E57-DC44-9735-95F0DB8EAF6E}" type="presOf" srcId="{17A2E5F1-04A1-4021-8DFC-2C20E36099DB}" destId="{24F79974-18F0-E649-9EE7-E5FC66F66520}" srcOrd="0" destOrd="0" presId="urn:microsoft.com/office/officeart/2008/layout/LinedList"/>
    <dgm:cxn modelId="{C75C42D8-B67B-7041-AA0C-D9701E06E03B}" type="presOf" srcId="{59AA24CE-844E-4D12-B436-1FAA8F7BE52C}" destId="{A1F683B4-F26D-5946-A7ED-C918F232C42B}" srcOrd="0" destOrd="0" presId="urn:microsoft.com/office/officeart/2008/layout/LinedList"/>
    <dgm:cxn modelId="{8EF079F8-FBFC-534A-8309-5DC41F0CFB13}" type="presOf" srcId="{F8DD7F15-D6FD-4E68-ADE2-06BBCE5013BF}" destId="{92966F92-368B-DC4A-8E3E-9AB7D596F6D8}" srcOrd="0" destOrd="0" presId="urn:microsoft.com/office/officeart/2008/layout/LinedList"/>
    <dgm:cxn modelId="{1A44AF08-9BA0-7A44-B62F-A8397A1C63EC}" type="presParOf" srcId="{0640E347-B8C1-424D-AE5E-9D41A9C3F1C8}" destId="{96127E28-D231-1C4F-A283-2AF9B4E6DD26}" srcOrd="0" destOrd="0" presId="urn:microsoft.com/office/officeart/2008/layout/LinedList"/>
    <dgm:cxn modelId="{1457DF81-C208-944E-A9B2-80613CD7C71C}" type="presParOf" srcId="{0640E347-B8C1-424D-AE5E-9D41A9C3F1C8}" destId="{868CB608-5789-2448-B8D3-5B5895CC429A}" srcOrd="1" destOrd="0" presId="urn:microsoft.com/office/officeart/2008/layout/LinedList"/>
    <dgm:cxn modelId="{CF424154-806A-9742-82DF-53D83EE062C5}" type="presParOf" srcId="{868CB608-5789-2448-B8D3-5B5895CC429A}" destId="{B800C721-3C5E-974F-A097-62E647E1A76B}" srcOrd="0" destOrd="0" presId="urn:microsoft.com/office/officeart/2008/layout/LinedList"/>
    <dgm:cxn modelId="{EF4C2EFE-426C-DE4E-AFF0-0FD4F45DDEF4}" type="presParOf" srcId="{868CB608-5789-2448-B8D3-5B5895CC429A}" destId="{2756CBC7-C67C-B743-A052-6C2A465AC8A5}" srcOrd="1" destOrd="0" presId="urn:microsoft.com/office/officeart/2008/layout/LinedList"/>
    <dgm:cxn modelId="{C0C2B888-B062-E948-9F48-C655FDADA79E}" type="presParOf" srcId="{0640E347-B8C1-424D-AE5E-9D41A9C3F1C8}" destId="{2A557686-6D7E-FF49-BFC6-F6F9AD617CA3}" srcOrd="2" destOrd="0" presId="urn:microsoft.com/office/officeart/2008/layout/LinedList"/>
    <dgm:cxn modelId="{F312577B-2D72-5C43-A515-A9DE8F7C8738}" type="presParOf" srcId="{0640E347-B8C1-424D-AE5E-9D41A9C3F1C8}" destId="{CF8ED2E5-F4AB-8840-B215-1212E721543E}" srcOrd="3" destOrd="0" presId="urn:microsoft.com/office/officeart/2008/layout/LinedList"/>
    <dgm:cxn modelId="{491270A3-78AA-FC4A-BB55-A972C3C9B2CA}" type="presParOf" srcId="{CF8ED2E5-F4AB-8840-B215-1212E721543E}" destId="{92966F92-368B-DC4A-8E3E-9AB7D596F6D8}" srcOrd="0" destOrd="0" presId="urn:microsoft.com/office/officeart/2008/layout/LinedList"/>
    <dgm:cxn modelId="{4DFE02EA-C4C6-3846-8E2A-7B5489F3023D}" type="presParOf" srcId="{CF8ED2E5-F4AB-8840-B215-1212E721543E}" destId="{486E86C4-CC22-1B43-B326-3C305B939AAA}" srcOrd="1" destOrd="0" presId="urn:microsoft.com/office/officeart/2008/layout/LinedList"/>
    <dgm:cxn modelId="{25D19983-66FB-EA45-8581-4508DA9BDA97}" type="presParOf" srcId="{0640E347-B8C1-424D-AE5E-9D41A9C3F1C8}" destId="{6D4D620F-82CC-944B-AF68-443D125A23D9}" srcOrd="4" destOrd="0" presId="urn:microsoft.com/office/officeart/2008/layout/LinedList"/>
    <dgm:cxn modelId="{35F0FDEC-63A1-E24A-A212-1E77F84B1D79}" type="presParOf" srcId="{0640E347-B8C1-424D-AE5E-9D41A9C3F1C8}" destId="{2AF1691A-CBDA-994D-A9C6-E3EB907E26FE}" srcOrd="5" destOrd="0" presId="urn:microsoft.com/office/officeart/2008/layout/LinedList"/>
    <dgm:cxn modelId="{8799BBA1-BAFB-C742-A530-201E9548DE16}" type="presParOf" srcId="{2AF1691A-CBDA-994D-A9C6-E3EB907E26FE}" destId="{5956B00A-114F-FB48-89EC-BCA526D10CD6}" srcOrd="0" destOrd="0" presId="urn:microsoft.com/office/officeart/2008/layout/LinedList"/>
    <dgm:cxn modelId="{7E2D442F-97A6-084B-9A1A-C154237E4659}" type="presParOf" srcId="{2AF1691A-CBDA-994D-A9C6-E3EB907E26FE}" destId="{9CAD163E-281D-074E-8F65-F9891310F312}" srcOrd="1" destOrd="0" presId="urn:microsoft.com/office/officeart/2008/layout/LinedList"/>
    <dgm:cxn modelId="{EB0050A8-2BCA-F349-A23C-598E71BEDD43}" type="presParOf" srcId="{0640E347-B8C1-424D-AE5E-9D41A9C3F1C8}" destId="{8AD4EEBC-F7D7-D546-B365-DAA463E902AD}" srcOrd="6" destOrd="0" presId="urn:microsoft.com/office/officeart/2008/layout/LinedList"/>
    <dgm:cxn modelId="{A72802E4-002A-1244-8A60-2884FDBD51AE}" type="presParOf" srcId="{0640E347-B8C1-424D-AE5E-9D41A9C3F1C8}" destId="{8031DDB3-E437-6B4F-865F-86B3B5CD16D5}" srcOrd="7" destOrd="0" presId="urn:microsoft.com/office/officeart/2008/layout/LinedList"/>
    <dgm:cxn modelId="{ED2344BC-2098-3243-852E-ADC1DC0258D1}" type="presParOf" srcId="{8031DDB3-E437-6B4F-865F-86B3B5CD16D5}" destId="{3ADF631D-2DD5-C14C-BA65-6C6328267A18}" srcOrd="0" destOrd="0" presId="urn:microsoft.com/office/officeart/2008/layout/LinedList"/>
    <dgm:cxn modelId="{0FE48BF2-9B12-1A4F-BBA3-C3C5D3E88034}" type="presParOf" srcId="{8031DDB3-E437-6B4F-865F-86B3B5CD16D5}" destId="{7DEE7546-5390-F54E-AFCA-84A380AA0100}" srcOrd="1" destOrd="0" presId="urn:microsoft.com/office/officeart/2008/layout/LinedList"/>
    <dgm:cxn modelId="{449D9DBF-F781-4D4D-9F46-CFCE386533BD}" type="presParOf" srcId="{0640E347-B8C1-424D-AE5E-9D41A9C3F1C8}" destId="{EE19CDEA-FE3E-FF42-9727-7A4BD63D6782}" srcOrd="8" destOrd="0" presId="urn:microsoft.com/office/officeart/2008/layout/LinedList"/>
    <dgm:cxn modelId="{9D5341A7-AB2D-7840-8D79-B6A6FC06F166}" type="presParOf" srcId="{0640E347-B8C1-424D-AE5E-9D41A9C3F1C8}" destId="{0245FDF2-81DB-8B4F-86C8-8A36B638D0B1}" srcOrd="9" destOrd="0" presId="urn:microsoft.com/office/officeart/2008/layout/LinedList"/>
    <dgm:cxn modelId="{E27CD6C9-19F3-5546-8318-431635D264F4}" type="presParOf" srcId="{0245FDF2-81DB-8B4F-86C8-8A36B638D0B1}" destId="{24F79974-18F0-E649-9EE7-E5FC66F66520}" srcOrd="0" destOrd="0" presId="urn:microsoft.com/office/officeart/2008/layout/LinedList"/>
    <dgm:cxn modelId="{8505DFFD-4DAE-D642-919E-E355C2E6AA55}" type="presParOf" srcId="{0245FDF2-81DB-8B4F-86C8-8A36B638D0B1}" destId="{3A8737AC-2098-C940-94C1-172B0762F144}" srcOrd="1" destOrd="0" presId="urn:microsoft.com/office/officeart/2008/layout/LinedList"/>
    <dgm:cxn modelId="{79319E61-8D30-E04D-9847-994C1F440B60}" type="presParOf" srcId="{0640E347-B8C1-424D-AE5E-9D41A9C3F1C8}" destId="{A972C4D0-6666-2E48-B5FD-48B95C7CCA6F}" srcOrd="10" destOrd="0" presId="urn:microsoft.com/office/officeart/2008/layout/LinedList"/>
    <dgm:cxn modelId="{AC86F081-810E-2444-9891-CABBDDA09CF7}" type="presParOf" srcId="{0640E347-B8C1-424D-AE5E-9D41A9C3F1C8}" destId="{FD31B409-F596-0749-9BF7-8681CB0D4B92}" srcOrd="11" destOrd="0" presId="urn:microsoft.com/office/officeart/2008/layout/LinedList"/>
    <dgm:cxn modelId="{83C6A11C-CD81-1A4B-A873-959A6411310D}" type="presParOf" srcId="{FD31B409-F596-0749-9BF7-8681CB0D4B92}" destId="{A1F683B4-F26D-5946-A7ED-C918F232C42B}" srcOrd="0" destOrd="0" presId="urn:microsoft.com/office/officeart/2008/layout/LinedList"/>
    <dgm:cxn modelId="{8B48DDB7-D307-6B40-8365-2CCA64B91002}" type="presParOf" srcId="{FD31B409-F596-0749-9BF7-8681CB0D4B92}" destId="{D30AA76A-83A5-374A-BBED-BFDFD5787BF5}" srcOrd="1" destOrd="0" presId="urn:microsoft.com/office/officeart/2008/layout/LinedList"/>
    <dgm:cxn modelId="{98561107-A085-BE48-B058-AD8BDF3B00AD}" type="presParOf" srcId="{0640E347-B8C1-424D-AE5E-9D41A9C3F1C8}" destId="{6616A26C-01E5-8845-B15F-D6A7B20FB3ED}" srcOrd="12" destOrd="0" presId="urn:microsoft.com/office/officeart/2008/layout/LinedList"/>
    <dgm:cxn modelId="{ABE358A6-D439-EE4E-94A8-4108B74627D3}" type="presParOf" srcId="{0640E347-B8C1-424D-AE5E-9D41A9C3F1C8}" destId="{C09DBA63-4B44-A743-85E7-2D2A5649943D}" srcOrd="13" destOrd="0" presId="urn:microsoft.com/office/officeart/2008/layout/LinedList"/>
    <dgm:cxn modelId="{D01AF90F-3139-BA48-80C9-3D2FE0F63AA2}" type="presParOf" srcId="{C09DBA63-4B44-A743-85E7-2D2A5649943D}" destId="{B2B3A07A-2B44-C64D-BBD5-AA83266E4032}" srcOrd="0" destOrd="0" presId="urn:microsoft.com/office/officeart/2008/layout/LinedList"/>
    <dgm:cxn modelId="{BF6131B3-EF93-9D4C-8D2F-4906613DBC0B}" type="presParOf" srcId="{C09DBA63-4B44-A743-85E7-2D2A5649943D}" destId="{0750BB97-F200-A343-B67A-B687301657B8}" srcOrd="1" destOrd="0" presId="urn:microsoft.com/office/officeart/2008/layout/LinedList"/>
    <dgm:cxn modelId="{4695787C-5404-004E-9A82-D78F1BE075FC}" type="presParOf" srcId="{0640E347-B8C1-424D-AE5E-9D41A9C3F1C8}" destId="{3F749E96-7F62-4047-8667-90748B20A992}" srcOrd="14" destOrd="0" presId="urn:microsoft.com/office/officeart/2008/layout/LinedList"/>
    <dgm:cxn modelId="{2044B233-05AB-814F-8218-2FD498EB58B9}" type="presParOf" srcId="{0640E347-B8C1-424D-AE5E-9D41A9C3F1C8}" destId="{674A334E-D5AD-844C-A712-C8B5D7C25C18}" srcOrd="15" destOrd="0" presId="urn:microsoft.com/office/officeart/2008/layout/LinedList"/>
    <dgm:cxn modelId="{FB65B975-6B01-9940-971B-04285D0D6E8A}" type="presParOf" srcId="{674A334E-D5AD-844C-A712-C8B5D7C25C18}" destId="{8B30F353-D15F-FA4C-ACF4-20AF2296FCA5}" srcOrd="0" destOrd="0" presId="urn:microsoft.com/office/officeart/2008/layout/LinedList"/>
    <dgm:cxn modelId="{39AEBC9E-160E-0C40-B4E7-E8996471AA52}" type="presParOf" srcId="{674A334E-D5AD-844C-A712-C8B5D7C25C18}" destId="{66F19F1A-4EB2-0341-866B-99AA326056B9}" srcOrd="1" destOrd="0" presId="urn:microsoft.com/office/officeart/2008/layout/LinedList"/>
    <dgm:cxn modelId="{5EEC8B41-D6F7-DA4A-8D0C-4CD63A1FDBB8}" type="presParOf" srcId="{0640E347-B8C1-424D-AE5E-9D41A9C3F1C8}" destId="{DFF87693-BE8B-D647-AAB9-A464054ABB3C}" srcOrd="16" destOrd="0" presId="urn:microsoft.com/office/officeart/2008/layout/LinedList"/>
    <dgm:cxn modelId="{28D482AA-1540-9B49-973D-28D2F97C11E4}" type="presParOf" srcId="{0640E347-B8C1-424D-AE5E-9D41A9C3F1C8}" destId="{98E080CB-5BB6-FC4B-96C3-2050CE08F05A}" srcOrd="17" destOrd="0" presId="urn:microsoft.com/office/officeart/2008/layout/LinedList"/>
    <dgm:cxn modelId="{CF7666D6-17ED-6345-806E-A96610E54145}" type="presParOf" srcId="{98E080CB-5BB6-FC4B-96C3-2050CE08F05A}" destId="{C08BB6D2-EA57-E041-93F1-3B488A8A8386}" srcOrd="0" destOrd="0" presId="urn:microsoft.com/office/officeart/2008/layout/LinedList"/>
    <dgm:cxn modelId="{E01C1331-3765-F843-AB2B-845FF79776A0}" type="presParOf" srcId="{98E080CB-5BB6-FC4B-96C3-2050CE08F05A}" destId="{92F4149C-FC63-9D49-8ED8-FCB468DB89C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77DF3B-A75A-CC41-965D-06874E8FD75B}">
      <dsp:nvSpPr>
        <dsp:cNvPr id="0" name=""/>
        <dsp:cNvSpPr/>
      </dsp:nvSpPr>
      <dsp:spPr>
        <a:xfrm>
          <a:off x="0" y="522"/>
          <a:ext cx="56683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5086B8-F374-F74D-A467-FABE703C2902}">
      <dsp:nvSpPr>
        <dsp:cNvPr id="0" name=""/>
        <dsp:cNvSpPr/>
      </dsp:nvSpPr>
      <dsp:spPr>
        <a:xfrm>
          <a:off x="0" y="522"/>
          <a:ext cx="5668310" cy="6118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accent1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Great intensity of cough </a:t>
          </a:r>
        </a:p>
      </dsp:txBody>
      <dsp:txXfrm>
        <a:off x="0" y="522"/>
        <a:ext cx="5668310" cy="611870"/>
      </dsp:txXfrm>
    </dsp:sp>
    <dsp:sp modelId="{16E41E02-0096-724B-B0DE-17B42538AECD}">
      <dsp:nvSpPr>
        <dsp:cNvPr id="0" name=""/>
        <dsp:cNvSpPr/>
      </dsp:nvSpPr>
      <dsp:spPr>
        <a:xfrm>
          <a:off x="0" y="612392"/>
          <a:ext cx="56683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A2184D-73CA-0044-A490-2F6E09C06D73}">
      <dsp:nvSpPr>
        <dsp:cNvPr id="0" name=""/>
        <dsp:cNvSpPr/>
      </dsp:nvSpPr>
      <dsp:spPr>
        <a:xfrm>
          <a:off x="0" y="612392"/>
          <a:ext cx="5668310" cy="6118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accent1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Agg sudden change of temperature </a:t>
          </a:r>
        </a:p>
      </dsp:txBody>
      <dsp:txXfrm>
        <a:off x="0" y="612392"/>
        <a:ext cx="5668310" cy="611870"/>
      </dsp:txXfrm>
    </dsp:sp>
    <dsp:sp modelId="{E12114A9-2E6B-8B45-ABEA-61B2FA9BD5EE}">
      <dsp:nvSpPr>
        <dsp:cNvPr id="0" name=""/>
        <dsp:cNvSpPr/>
      </dsp:nvSpPr>
      <dsp:spPr>
        <a:xfrm>
          <a:off x="0" y="1224262"/>
          <a:ext cx="56683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C7225D-88F3-8146-8F9E-72D72BD505F5}">
      <dsp:nvSpPr>
        <dsp:cNvPr id="0" name=""/>
        <dsp:cNvSpPr/>
      </dsp:nvSpPr>
      <dsp:spPr>
        <a:xfrm>
          <a:off x="0" y="1224262"/>
          <a:ext cx="5668310" cy="6118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solidFill>
                <a:schemeClr val="accent1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Amel</a:t>
          </a:r>
          <a:r>
            <a:rPr lang="en-US" sz="1800" kern="1200" dirty="0">
              <a:solidFill>
                <a:schemeClr val="accent1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 lying on abdomen, pressure </a:t>
          </a:r>
        </a:p>
      </dsp:txBody>
      <dsp:txXfrm>
        <a:off x="0" y="1224262"/>
        <a:ext cx="5668310" cy="611870"/>
      </dsp:txXfrm>
    </dsp:sp>
    <dsp:sp modelId="{EFC51F28-2A5B-4E41-B1D6-3AEEBFE2A55D}">
      <dsp:nvSpPr>
        <dsp:cNvPr id="0" name=""/>
        <dsp:cNvSpPr/>
      </dsp:nvSpPr>
      <dsp:spPr>
        <a:xfrm>
          <a:off x="0" y="1836132"/>
          <a:ext cx="56683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FB5C1B-95B9-0B4F-98D7-8FCF71B2578E}">
      <dsp:nvSpPr>
        <dsp:cNvPr id="0" name=""/>
        <dsp:cNvSpPr/>
      </dsp:nvSpPr>
      <dsp:spPr>
        <a:xfrm>
          <a:off x="0" y="1836132"/>
          <a:ext cx="5668310" cy="6118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accent1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Heat of the head with cold feet </a:t>
          </a:r>
        </a:p>
      </dsp:txBody>
      <dsp:txXfrm>
        <a:off x="0" y="1836132"/>
        <a:ext cx="5668310" cy="611870"/>
      </dsp:txXfrm>
    </dsp:sp>
    <dsp:sp modelId="{F6E33C2E-76EA-C143-B86A-FCE6E7C960F0}">
      <dsp:nvSpPr>
        <dsp:cNvPr id="0" name=""/>
        <dsp:cNvSpPr/>
      </dsp:nvSpPr>
      <dsp:spPr>
        <a:xfrm>
          <a:off x="0" y="2448003"/>
          <a:ext cx="56683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C8DE34-0AED-B548-8056-1DD2869EECF9}">
      <dsp:nvSpPr>
        <dsp:cNvPr id="0" name=""/>
        <dsp:cNvSpPr/>
      </dsp:nvSpPr>
      <dsp:spPr>
        <a:xfrm>
          <a:off x="0" y="2448003"/>
          <a:ext cx="5668310" cy="6118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accent1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Lemonade desire for </a:t>
          </a:r>
        </a:p>
      </dsp:txBody>
      <dsp:txXfrm>
        <a:off x="0" y="2448003"/>
        <a:ext cx="5668310" cy="611870"/>
      </dsp:txXfrm>
    </dsp:sp>
    <dsp:sp modelId="{4D7F2459-982D-5B47-9DC1-914635774F4A}">
      <dsp:nvSpPr>
        <dsp:cNvPr id="0" name=""/>
        <dsp:cNvSpPr/>
      </dsp:nvSpPr>
      <dsp:spPr>
        <a:xfrm>
          <a:off x="0" y="3059873"/>
          <a:ext cx="56683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2D13AE-0EC2-9545-86B7-FD3CC61E1A1D}">
      <dsp:nvSpPr>
        <dsp:cNvPr id="0" name=""/>
        <dsp:cNvSpPr/>
      </dsp:nvSpPr>
      <dsp:spPr>
        <a:xfrm>
          <a:off x="0" y="3059873"/>
          <a:ext cx="5668310" cy="6118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accent1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Thirstlessness </a:t>
          </a:r>
        </a:p>
      </dsp:txBody>
      <dsp:txXfrm>
        <a:off x="0" y="3059873"/>
        <a:ext cx="5668310" cy="611870"/>
      </dsp:txXfrm>
    </dsp:sp>
    <dsp:sp modelId="{242C67DA-689B-F042-8942-099CACD2DFB8}">
      <dsp:nvSpPr>
        <dsp:cNvPr id="0" name=""/>
        <dsp:cNvSpPr/>
      </dsp:nvSpPr>
      <dsp:spPr>
        <a:xfrm>
          <a:off x="0" y="3671743"/>
          <a:ext cx="56683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1CA8FA-B123-1E48-9A3B-CD0370AD58F7}">
      <dsp:nvSpPr>
        <dsp:cNvPr id="0" name=""/>
        <dsp:cNvSpPr/>
      </dsp:nvSpPr>
      <dsp:spPr>
        <a:xfrm>
          <a:off x="0" y="3671743"/>
          <a:ext cx="5668310" cy="6118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accent1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Barking cough like </a:t>
          </a:r>
          <a:r>
            <a:rPr lang="en-US" sz="1800" kern="1200" dirty="0" err="1">
              <a:solidFill>
                <a:schemeClr val="accent1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Drosera</a:t>
          </a:r>
          <a:r>
            <a:rPr lang="en-US" sz="1800" kern="1200" dirty="0">
              <a:solidFill>
                <a:schemeClr val="accent1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, </a:t>
          </a:r>
          <a:r>
            <a:rPr lang="en-US" sz="1800" kern="1200" dirty="0" err="1">
              <a:solidFill>
                <a:schemeClr val="accent1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Hepar</a:t>
          </a:r>
          <a:r>
            <a:rPr lang="en-US" sz="1800" kern="1200" dirty="0">
              <a:solidFill>
                <a:schemeClr val="accent1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 </a:t>
          </a:r>
          <a:r>
            <a:rPr lang="en-US" sz="1800" kern="1200" dirty="0" err="1">
              <a:solidFill>
                <a:schemeClr val="accent1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sulph</a:t>
          </a:r>
          <a:endParaRPr lang="en-US" sz="1800" kern="1200" dirty="0">
            <a:solidFill>
              <a:schemeClr val="accent1">
                <a:lumMod val="50000"/>
              </a:schemeClr>
            </a:solidFill>
            <a:latin typeface="Al Nile" pitchFamily="2" charset="-78"/>
            <a:cs typeface="Al Nile" pitchFamily="2" charset="-78"/>
          </a:endParaRPr>
        </a:p>
      </dsp:txBody>
      <dsp:txXfrm>
        <a:off x="0" y="3671743"/>
        <a:ext cx="5668310" cy="6118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E3FE5F-2440-6D40-A849-5E3E68F7B8BB}">
      <dsp:nvSpPr>
        <dsp:cNvPr id="0" name=""/>
        <dsp:cNvSpPr/>
      </dsp:nvSpPr>
      <dsp:spPr>
        <a:xfrm>
          <a:off x="3437" y="652900"/>
          <a:ext cx="1861393" cy="111683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latin typeface="Al Nile" pitchFamily="2" charset="-78"/>
              <a:cs typeface="Al Nile" pitchFamily="2" charset="-78"/>
            </a:rPr>
            <a:t>Wakes up from sleep: Hyoscyamus, Sambucus, Pulsatilla </a:t>
          </a:r>
        </a:p>
      </dsp:txBody>
      <dsp:txXfrm>
        <a:off x="3437" y="652900"/>
        <a:ext cx="1861393" cy="1116836"/>
      </dsp:txXfrm>
    </dsp:sp>
    <dsp:sp modelId="{370CFB4E-AE47-794B-855E-87E437AD33F0}">
      <dsp:nvSpPr>
        <dsp:cNvPr id="0" name=""/>
        <dsp:cNvSpPr/>
      </dsp:nvSpPr>
      <dsp:spPr>
        <a:xfrm>
          <a:off x="2050970" y="652900"/>
          <a:ext cx="1861393" cy="1116836"/>
        </a:xfrm>
        <a:prstGeom prst="rect">
          <a:avLst/>
        </a:prstGeom>
        <a:solidFill>
          <a:schemeClr val="accent2">
            <a:hueOff val="-147041"/>
            <a:satOff val="166"/>
            <a:lumOff val="39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latin typeface="Al Nile" pitchFamily="2" charset="-78"/>
              <a:cs typeface="Al Nile" pitchFamily="2" charset="-78"/>
            </a:rPr>
            <a:t>Barking: Drosera, Spongia </a:t>
          </a:r>
        </a:p>
      </dsp:txBody>
      <dsp:txXfrm>
        <a:off x="2050970" y="652900"/>
        <a:ext cx="1861393" cy="1116836"/>
      </dsp:txXfrm>
    </dsp:sp>
    <dsp:sp modelId="{27D1D3E2-1455-4C46-823A-0CE947BFBD1F}">
      <dsp:nvSpPr>
        <dsp:cNvPr id="0" name=""/>
        <dsp:cNvSpPr/>
      </dsp:nvSpPr>
      <dsp:spPr>
        <a:xfrm>
          <a:off x="4098503" y="652900"/>
          <a:ext cx="1861393" cy="1116836"/>
        </a:xfrm>
        <a:prstGeom prst="rect">
          <a:avLst/>
        </a:prstGeom>
        <a:solidFill>
          <a:schemeClr val="accent2">
            <a:hueOff val="-294083"/>
            <a:satOff val="332"/>
            <a:lumOff val="78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latin typeface="Al Nile" pitchFamily="2" charset="-78"/>
              <a:cs typeface="Al Nile" pitchFamily="2" charset="-78"/>
            </a:rPr>
            <a:t>Suffocating: Ant-tart, Lachesis, Sambucus, Senega, Mephitis </a:t>
          </a:r>
        </a:p>
      </dsp:txBody>
      <dsp:txXfrm>
        <a:off x="4098503" y="652900"/>
        <a:ext cx="1861393" cy="1116836"/>
      </dsp:txXfrm>
    </dsp:sp>
    <dsp:sp modelId="{157C6D4E-8AF6-3B44-9535-A958F45028AE}">
      <dsp:nvSpPr>
        <dsp:cNvPr id="0" name=""/>
        <dsp:cNvSpPr/>
      </dsp:nvSpPr>
      <dsp:spPr>
        <a:xfrm>
          <a:off x="6146036" y="652900"/>
          <a:ext cx="1861393" cy="1116836"/>
        </a:xfrm>
        <a:prstGeom prst="rect">
          <a:avLst/>
        </a:prstGeom>
        <a:solidFill>
          <a:schemeClr val="accent2">
            <a:hueOff val="-441124"/>
            <a:satOff val="497"/>
            <a:lumOff val="117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latin typeface="Al Nile" pitchFamily="2" charset="-78"/>
              <a:cs typeface="Al Nile" pitchFamily="2" charset="-78"/>
            </a:rPr>
            <a:t>Pain in distant parts during: Capsicum </a:t>
          </a:r>
        </a:p>
      </dsp:txBody>
      <dsp:txXfrm>
        <a:off x="6146036" y="652900"/>
        <a:ext cx="1861393" cy="1116836"/>
      </dsp:txXfrm>
    </dsp:sp>
    <dsp:sp modelId="{CB3E7740-E585-DF44-A39E-67D65F660070}">
      <dsp:nvSpPr>
        <dsp:cNvPr id="0" name=""/>
        <dsp:cNvSpPr/>
      </dsp:nvSpPr>
      <dsp:spPr>
        <a:xfrm>
          <a:off x="8193568" y="652900"/>
          <a:ext cx="1861393" cy="1116836"/>
        </a:xfrm>
        <a:prstGeom prst="rect">
          <a:avLst/>
        </a:prstGeom>
        <a:solidFill>
          <a:schemeClr val="accent2">
            <a:hueOff val="-588166"/>
            <a:satOff val="663"/>
            <a:lumOff val="156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latin typeface="Al Nile" pitchFamily="2" charset="-78"/>
              <a:cs typeface="Al Nile" pitchFamily="2" charset="-78"/>
            </a:rPr>
            <a:t>Holding chest while: Bryonia, Drosera, Natrum sulph </a:t>
          </a:r>
        </a:p>
      </dsp:txBody>
      <dsp:txXfrm>
        <a:off x="8193568" y="652900"/>
        <a:ext cx="1861393" cy="1116836"/>
      </dsp:txXfrm>
    </dsp:sp>
    <dsp:sp modelId="{61517805-F4DC-C949-BDB9-0DB52996280E}">
      <dsp:nvSpPr>
        <dsp:cNvPr id="0" name=""/>
        <dsp:cNvSpPr/>
      </dsp:nvSpPr>
      <dsp:spPr>
        <a:xfrm>
          <a:off x="3437" y="1955875"/>
          <a:ext cx="1861393" cy="1116836"/>
        </a:xfrm>
        <a:prstGeom prst="rect">
          <a:avLst/>
        </a:prstGeom>
        <a:solidFill>
          <a:schemeClr val="accent2">
            <a:hueOff val="-735207"/>
            <a:satOff val="829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latin typeface="Al Nile" pitchFamily="2" charset="-78"/>
              <a:cs typeface="Al Nile" pitchFamily="2" charset="-78"/>
            </a:rPr>
            <a:t>Holds throat cough during: Iodum, All cepa </a:t>
          </a:r>
        </a:p>
      </dsp:txBody>
      <dsp:txXfrm>
        <a:off x="3437" y="1955875"/>
        <a:ext cx="1861393" cy="1116836"/>
      </dsp:txXfrm>
    </dsp:sp>
    <dsp:sp modelId="{89A1DDE5-90D7-E64B-8BF1-E93EF403104D}">
      <dsp:nvSpPr>
        <dsp:cNvPr id="0" name=""/>
        <dsp:cNvSpPr/>
      </dsp:nvSpPr>
      <dsp:spPr>
        <a:xfrm>
          <a:off x="2050970" y="1955875"/>
          <a:ext cx="1861393" cy="1116836"/>
        </a:xfrm>
        <a:prstGeom prst="rect">
          <a:avLst/>
        </a:prstGeom>
        <a:solidFill>
          <a:schemeClr val="accent2">
            <a:hueOff val="-882249"/>
            <a:satOff val="995"/>
            <a:lumOff val="235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latin typeface="Al Nile" pitchFamily="2" charset="-78"/>
              <a:cs typeface="Al Nile" pitchFamily="2" charset="-78"/>
            </a:rPr>
            <a:t>Holds genitals while coughing: Zincum met </a:t>
          </a:r>
        </a:p>
      </dsp:txBody>
      <dsp:txXfrm>
        <a:off x="2050970" y="1955875"/>
        <a:ext cx="1861393" cy="1116836"/>
      </dsp:txXfrm>
    </dsp:sp>
    <dsp:sp modelId="{086E61D2-B15B-5E4C-B0AD-71F88FA95304}">
      <dsp:nvSpPr>
        <dsp:cNvPr id="0" name=""/>
        <dsp:cNvSpPr/>
      </dsp:nvSpPr>
      <dsp:spPr>
        <a:xfrm>
          <a:off x="4098503" y="1955875"/>
          <a:ext cx="1861393" cy="1116836"/>
        </a:xfrm>
        <a:prstGeom prst="rect">
          <a:avLst/>
        </a:prstGeom>
        <a:solidFill>
          <a:schemeClr val="accent2">
            <a:hueOff val="-1029290"/>
            <a:satOff val="1160"/>
            <a:lumOff val="274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latin typeface="Al Nile" pitchFamily="2" charset="-78"/>
              <a:cs typeface="Al Nile" pitchFamily="2" charset="-78"/>
            </a:rPr>
            <a:t>Eating agg: Bryonia, Corallium rub, Kali bich </a:t>
          </a:r>
        </a:p>
      </dsp:txBody>
      <dsp:txXfrm>
        <a:off x="4098503" y="1955875"/>
        <a:ext cx="1861393" cy="1116836"/>
      </dsp:txXfrm>
    </dsp:sp>
    <dsp:sp modelId="{448308F7-8665-7147-95AF-DD0AB921BF20}">
      <dsp:nvSpPr>
        <dsp:cNvPr id="0" name=""/>
        <dsp:cNvSpPr/>
      </dsp:nvSpPr>
      <dsp:spPr>
        <a:xfrm>
          <a:off x="6146036" y="1955875"/>
          <a:ext cx="1861393" cy="1116836"/>
        </a:xfrm>
        <a:prstGeom prst="rect">
          <a:avLst/>
        </a:prstGeom>
        <a:solidFill>
          <a:schemeClr val="accent2">
            <a:hueOff val="-1176331"/>
            <a:satOff val="1326"/>
            <a:lumOff val="313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latin typeface="Al Nile" pitchFamily="2" charset="-78"/>
              <a:cs typeface="Al Nile" pitchFamily="2" charset="-78"/>
            </a:rPr>
            <a:t>Eating amel: Euphrasia, Spongia </a:t>
          </a:r>
        </a:p>
      </dsp:txBody>
      <dsp:txXfrm>
        <a:off x="6146036" y="1955875"/>
        <a:ext cx="1861393" cy="1116836"/>
      </dsp:txXfrm>
    </dsp:sp>
    <dsp:sp modelId="{3F50A1B2-DEA6-CA47-B711-F02B06DF4DCE}">
      <dsp:nvSpPr>
        <dsp:cNvPr id="0" name=""/>
        <dsp:cNvSpPr/>
      </dsp:nvSpPr>
      <dsp:spPr>
        <a:xfrm>
          <a:off x="8193568" y="1955875"/>
          <a:ext cx="1861393" cy="1116836"/>
        </a:xfrm>
        <a:prstGeom prst="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latin typeface="Al Nile" pitchFamily="2" charset="-78"/>
              <a:cs typeface="Al Nile" pitchFamily="2" charset="-78"/>
            </a:rPr>
            <a:t>As soon as head touches the pillow: Capsicum, Conium, Drosera, Silicea </a:t>
          </a:r>
        </a:p>
      </dsp:txBody>
      <dsp:txXfrm>
        <a:off x="8193568" y="1955875"/>
        <a:ext cx="1861393" cy="11168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407D23-B382-B249-A71A-C54B30B4BBDB}">
      <dsp:nvSpPr>
        <dsp:cNvPr id="0" name=""/>
        <dsp:cNvSpPr/>
      </dsp:nvSpPr>
      <dsp:spPr>
        <a:xfrm>
          <a:off x="691514" y="3115"/>
          <a:ext cx="2711053" cy="16266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Rumex: A very light tickly or teasing mild cough, sensitivity to cold air (even undressing/ uncovering) so he has to cover the mouth, a constant tickle causing light cough. Agg lying on the left side, better by lying on the right side</a:t>
          </a:r>
        </a:p>
      </dsp:txBody>
      <dsp:txXfrm>
        <a:off x="691514" y="3115"/>
        <a:ext cx="2711053" cy="1626631"/>
      </dsp:txXfrm>
    </dsp:sp>
    <dsp:sp modelId="{7A646F64-A4CB-864A-B8B8-C56886FDC284}">
      <dsp:nvSpPr>
        <dsp:cNvPr id="0" name=""/>
        <dsp:cNvSpPr/>
      </dsp:nvSpPr>
      <dsp:spPr>
        <a:xfrm>
          <a:off x="3673673" y="3115"/>
          <a:ext cx="2711053" cy="16266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Sticta pulmonaria: Constant desire to blow the nose but nothing comes out. Dry scabbing of the nose. Posterior nares mucus dropping. Cough after skin eruptions or measles. </a:t>
          </a:r>
        </a:p>
      </dsp:txBody>
      <dsp:txXfrm>
        <a:off x="3673673" y="3115"/>
        <a:ext cx="2711053" cy="1626631"/>
      </dsp:txXfrm>
    </dsp:sp>
    <dsp:sp modelId="{4130EBAF-42DF-B241-9FB1-171563259558}">
      <dsp:nvSpPr>
        <dsp:cNvPr id="0" name=""/>
        <dsp:cNvSpPr/>
      </dsp:nvSpPr>
      <dsp:spPr>
        <a:xfrm>
          <a:off x="6655831" y="3115"/>
          <a:ext cx="2711053" cy="16266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Hepar sulph: Oversensitivity at all levels, yellow expectoration, sensitive to slightest uncovering. Asthmatic, wheezing, rattling. Dry at night, loose in the morning. Barking. </a:t>
          </a:r>
        </a:p>
      </dsp:txBody>
      <dsp:txXfrm>
        <a:off x="6655831" y="3115"/>
        <a:ext cx="2711053" cy="1626631"/>
      </dsp:txXfrm>
    </dsp:sp>
    <dsp:sp modelId="{17F5D2EF-B0AE-E140-91DC-8F869CD2140C}">
      <dsp:nvSpPr>
        <dsp:cNvPr id="0" name=""/>
        <dsp:cNvSpPr/>
      </dsp:nvSpPr>
      <dsp:spPr>
        <a:xfrm>
          <a:off x="2182594" y="1900852"/>
          <a:ext cx="2711053" cy="16266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Antim crudum: First cough loud and subsequent weaker and weaker, white coating on the tongue </a:t>
          </a:r>
        </a:p>
      </dsp:txBody>
      <dsp:txXfrm>
        <a:off x="2182594" y="1900852"/>
        <a:ext cx="2711053" cy="1626631"/>
      </dsp:txXfrm>
    </dsp:sp>
    <dsp:sp modelId="{8C7D23CE-281C-564E-93AB-AF319977F91A}">
      <dsp:nvSpPr>
        <dsp:cNvPr id="0" name=""/>
        <dsp:cNvSpPr/>
      </dsp:nvSpPr>
      <dsp:spPr>
        <a:xfrm>
          <a:off x="5164752" y="1900852"/>
          <a:ext cx="2711053" cy="16266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Lobelia inflata: Carried desires to be carried fast, in cough; fear death with respiratory ailments </a:t>
          </a:r>
        </a:p>
      </dsp:txBody>
      <dsp:txXfrm>
        <a:off x="5164752" y="1900852"/>
        <a:ext cx="2711053" cy="162663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127E28-D231-1C4F-A283-2AF9B4E6DD26}">
      <dsp:nvSpPr>
        <dsp:cNvPr id="0" name=""/>
        <dsp:cNvSpPr/>
      </dsp:nvSpPr>
      <dsp:spPr>
        <a:xfrm>
          <a:off x="0" y="638"/>
          <a:ext cx="590618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00C721-3C5E-974F-A097-62E647E1A76B}">
      <dsp:nvSpPr>
        <dsp:cNvPr id="0" name=""/>
        <dsp:cNvSpPr/>
      </dsp:nvSpPr>
      <dsp:spPr>
        <a:xfrm>
          <a:off x="0" y="638"/>
          <a:ext cx="5906181" cy="581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Alumina: All irritating things, like salt, vinegar, wine, pepper</a:t>
          </a:r>
        </a:p>
      </dsp:txBody>
      <dsp:txXfrm>
        <a:off x="0" y="638"/>
        <a:ext cx="5906181" cy="581048"/>
      </dsp:txXfrm>
    </dsp:sp>
    <dsp:sp modelId="{2A557686-6D7E-FF49-BFC6-F6F9AD617CA3}">
      <dsp:nvSpPr>
        <dsp:cNvPr id="0" name=""/>
        <dsp:cNvSpPr/>
      </dsp:nvSpPr>
      <dsp:spPr>
        <a:xfrm>
          <a:off x="0" y="581687"/>
          <a:ext cx="5906181" cy="0"/>
        </a:xfrm>
        <a:prstGeom prst="line">
          <a:avLst/>
        </a:prstGeom>
        <a:solidFill>
          <a:schemeClr val="accent2">
            <a:hueOff val="-165422"/>
            <a:satOff val="186"/>
            <a:lumOff val="441"/>
            <a:alphaOff val="0"/>
          </a:schemeClr>
        </a:solidFill>
        <a:ln w="12700" cap="flat" cmpd="sng" algn="ctr">
          <a:solidFill>
            <a:schemeClr val="accent2">
              <a:hueOff val="-165422"/>
              <a:satOff val="186"/>
              <a:lumOff val="4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966F92-368B-DC4A-8E3E-9AB7D596F6D8}">
      <dsp:nvSpPr>
        <dsp:cNvPr id="0" name=""/>
        <dsp:cNvSpPr/>
      </dsp:nvSpPr>
      <dsp:spPr>
        <a:xfrm>
          <a:off x="0" y="581687"/>
          <a:ext cx="5906181" cy="581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Ichthyolum</a:t>
          </a:r>
          <a:r>
            <a:rPr lang="en-US" sz="1600" kern="1200" dirty="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: Winter coughs of old men </a:t>
          </a:r>
        </a:p>
      </dsp:txBody>
      <dsp:txXfrm>
        <a:off x="0" y="581687"/>
        <a:ext cx="5906181" cy="581048"/>
      </dsp:txXfrm>
    </dsp:sp>
    <dsp:sp modelId="{6D4D620F-82CC-944B-AF68-443D125A23D9}">
      <dsp:nvSpPr>
        <dsp:cNvPr id="0" name=""/>
        <dsp:cNvSpPr/>
      </dsp:nvSpPr>
      <dsp:spPr>
        <a:xfrm>
          <a:off x="0" y="1162736"/>
          <a:ext cx="5906181" cy="0"/>
        </a:xfrm>
        <a:prstGeom prst="line">
          <a:avLst/>
        </a:prstGeom>
        <a:solidFill>
          <a:schemeClr val="accent2">
            <a:hueOff val="-330843"/>
            <a:satOff val="373"/>
            <a:lumOff val="882"/>
            <a:alphaOff val="0"/>
          </a:schemeClr>
        </a:solidFill>
        <a:ln w="12700" cap="flat" cmpd="sng" algn="ctr">
          <a:solidFill>
            <a:schemeClr val="accent2">
              <a:hueOff val="-330843"/>
              <a:satOff val="373"/>
              <a:lumOff val="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56B00A-114F-FB48-89EC-BCA526D10CD6}">
      <dsp:nvSpPr>
        <dsp:cNvPr id="0" name=""/>
        <dsp:cNvSpPr/>
      </dsp:nvSpPr>
      <dsp:spPr>
        <a:xfrm>
          <a:off x="0" y="1162736"/>
          <a:ext cx="5906181" cy="581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Oleum </a:t>
          </a:r>
          <a:r>
            <a:rPr lang="en-US" sz="1600" kern="1200" dirty="0" err="1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sant</a:t>
          </a:r>
          <a:r>
            <a:rPr lang="en-US" sz="1600" kern="1200" dirty="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: Hacking </a:t>
          </a:r>
        </a:p>
      </dsp:txBody>
      <dsp:txXfrm>
        <a:off x="0" y="1162736"/>
        <a:ext cx="5906181" cy="581048"/>
      </dsp:txXfrm>
    </dsp:sp>
    <dsp:sp modelId="{8AD4EEBC-F7D7-D546-B365-DAA463E902AD}">
      <dsp:nvSpPr>
        <dsp:cNvPr id="0" name=""/>
        <dsp:cNvSpPr/>
      </dsp:nvSpPr>
      <dsp:spPr>
        <a:xfrm>
          <a:off x="0" y="1743785"/>
          <a:ext cx="5906181" cy="0"/>
        </a:xfrm>
        <a:prstGeom prst="line">
          <a:avLst/>
        </a:prstGeom>
        <a:solidFill>
          <a:schemeClr val="accent2">
            <a:hueOff val="-496265"/>
            <a:satOff val="559"/>
            <a:lumOff val="1324"/>
            <a:alphaOff val="0"/>
          </a:schemeClr>
        </a:solidFill>
        <a:ln w="12700" cap="flat" cmpd="sng" algn="ctr">
          <a:solidFill>
            <a:schemeClr val="accent2">
              <a:hueOff val="-496265"/>
              <a:satOff val="559"/>
              <a:lumOff val="13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DF631D-2DD5-C14C-BA65-6C6328267A18}">
      <dsp:nvSpPr>
        <dsp:cNvPr id="0" name=""/>
        <dsp:cNvSpPr/>
      </dsp:nvSpPr>
      <dsp:spPr>
        <a:xfrm>
          <a:off x="0" y="1743785"/>
          <a:ext cx="5906181" cy="581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Phellandrium</a:t>
          </a:r>
          <a:r>
            <a:rPr lang="en-US" sz="1600" kern="1200" dirty="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: Tubercular cough </a:t>
          </a:r>
        </a:p>
      </dsp:txBody>
      <dsp:txXfrm>
        <a:off x="0" y="1743785"/>
        <a:ext cx="5906181" cy="581048"/>
      </dsp:txXfrm>
    </dsp:sp>
    <dsp:sp modelId="{EE19CDEA-FE3E-FF42-9727-7A4BD63D6782}">
      <dsp:nvSpPr>
        <dsp:cNvPr id="0" name=""/>
        <dsp:cNvSpPr/>
      </dsp:nvSpPr>
      <dsp:spPr>
        <a:xfrm>
          <a:off x="0" y="2324834"/>
          <a:ext cx="5906181" cy="0"/>
        </a:xfrm>
        <a:prstGeom prst="line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2700" cap="flat" cmpd="sng" algn="ctr">
          <a:solidFill>
            <a:schemeClr val="accent2">
              <a:hueOff val="-661686"/>
              <a:satOff val="746"/>
              <a:lumOff val="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F79974-18F0-E649-9EE7-E5FC66F66520}">
      <dsp:nvSpPr>
        <dsp:cNvPr id="0" name=""/>
        <dsp:cNvSpPr/>
      </dsp:nvSpPr>
      <dsp:spPr>
        <a:xfrm>
          <a:off x="0" y="2324834"/>
          <a:ext cx="5906181" cy="581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Verbascum: Hoarse cough </a:t>
          </a:r>
        </a:p>
      </dsp:txBody>
      <dsp:txXfrm>
        <a:off x="0" y="2324834"/>
        <a:ext cx="5906181" cy="581048"/>
      </dsp:txXfrm>
    </dsp:sp>
    <dsp:sp modelId="{A972C4D0-6666-2E48-B5FD-48B95C7CCA6F}">
      <dsp:nvSpPr>
        <dsp:cNvPr id="0" name=""/>
        <dsp:cNvSpPr/>
      </dsp:nvSpPr>
      <dsp:spPr>
        <a:xfrm>
          <a:off x="0" y="2905883"/>
          <a:ext cx="5906181" cy="0"/>
        </a:xfrm>
        <a:prstGeom prst="line">
          <a:avLst/>
        </a:prstGeom>
        <a:solidFill>
          <a:schemeClr val="accent2">
            <a:hueOff val="-827108"/>
            <a:satOff val="932"/>
            <a:lumOff val="2206"/>
            <a:alphaOff val="0"/>
          </a:schemeClr>
        </a:solidFill>
        <a:ln w="12700" cap="flat" cmpd="sng" algn="ctr">
          <a:solidFill>
            <a:schemeClr val="accent2">
              <a:hueOff val="-827108"/>
              <a:satOff val="932"/>
              <a:lumOff val="22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F683B4-F26D-5946-A7ED-C918F232C42B}">
      <dsp:nvSpPr>
        <dsp:cNvPr id="0" name=""/>
        <dsp:cNvSpPr/>
      </dsp:nvSpPr>
      <dsp:spPr>
        <a:xfrm>
          <a:off x="0" y="2905883"/>
          <a:ext cx="5906181" cy="581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Ars iod: Advanced tubercular cough, to keep up strength and appetite </a:t>
          </a:r>
        </a:p>
      </dsp:txBody>
      <dsp:txXfrm>
        <a:off x="0" y="2905883"/>
        <a:ext cx="5906181" cy="581048"/>
      </dsp:txXfrm>
    </dsp:sp>
    <dsp:sp modelId="{6616A26C-01E5-8845-B15F-D6A7B20FB3ED}">
      <dsp:nvSpPr>
        <dsp:cNvPr id="0" name=""/>
        <dsp:cNvSpPr/>
      </dsp:nvSpPr>
      <dsp:spPr>
        <a:xfrm>
          <a:off x="0" y="3486932"/>
          <a:ext cx="5906181" cy="0"/>
        </a:xfrm>
        <a:prstGeom prst="line">
          <a:avLst/>
        </a:prstGeom>
        <a:solidFill>
          <a:schemeClr val="accent2">
            <a:hueOff val="-992530"/>
            <a:satOff val="1119"/>
            <a:lumOff val="2647"/>
            <a:alphaOff val="0"/>
          </a:schemeClr>
        </a:solidFill>
        <a:ln w="12700" cap="flat" cmpd="sng" algn="ctr">
          <a:solidFill>
            <a:schemeClr val="accent2">
              <a:hueOff val="-992530"/>
              <a:satOff val="1119"/>
              <a:lumOff val="2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B3A07A-2B44-C64D-BBD5-AA83266E4032}">
      <dsp:nvSpPr>
        <dsp:cNvPr id="0" name=""/>
        <dsp:cNvSpPr/>
      </dsp:nvSpPr>
      <dsp:spPr>
        <a:xfrm>
          <a:off x="0" y="3486932"/>
          <a:ext cx="5906181" cy="581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Lingering coughs: Ammonium iodide 30C</a:t>
          </a:r>
        </a:p>
      </dsp:txBody>
      <dsp:txXfrm>
        <a:off x="0" y="3486932"/>
        <a:ext cx="5906181" cy="581048"/>
      </dsp:txXfrm>
    </dsp:sp>
    <dsp:sp modelId="{3F749E96-7F62-4047-8667-90748B20A992}">
      <dsp:nvSpPr>
        <dsp:cNvPr id="0" name=""/>
        <dsp:cNvSpPr/>
      </dsp:nvSpPr>
      <dsp:spPr>
        <a:xfrm>
          <a:off x="0" y="4067981"/>
          <a:ext cx="5906181" cy="0"/>
        </a:xfrm>
        <a:prstGeom prst="line">
          <a:avLst/>
        </a:prstGeom>
        <a:solidFill>
          <a:schemeClr val="accent2">
            <a:hueOff val="-1157951"/>
            <a:satOff val="1305"/>
            <a:lumOff val="3089"/>
            <a:alphaOff val="0"/>
          </a:schemeClr>
        </a:solidFill>
        <a:ln w="12700" cap="flat" cmpd="sng" algn="ctr">
          <a:solidFill>
            <a:schemeClr val="accent2">
              <a:hueOff val="-1157951"/>
              <a:satOff val="1305"/>
              <a:lumOff val="30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30F353-D15F-FA4C-ACF4-20AF2296FCA5}">
      <dsp:nvSpPr>
        <dsp:cNvPr id="0" name=""/>
        <dsp:cNvSpPr/>
      </dsp:nvSpPr>
      <dsp:spPr>
        <a:xfrm>
          <a:off x="0" y="4067981"/>
          <a:ext cx="5906181" cy="581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Sassurea</a:t>
          </a:r>
          <a:r>
            <a:rPr lang="en-US" sz="1600" kern="1200" dirty="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 </a:t>
          </a:r>
          <a:r>
            <a:rPr lang="en-US" sz="1600" kern="1200" dirty="0" err="1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lappa</a:t>
          </a:r>
          <a:r>
            <a:rPr lang="en-US" sz="1600" kern="1200" dirty="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: Better by water, dry cough with cachexia after cancer treatment with stomach symptoms </a:t>
          </a:r>
        </a:p>
      </dsp:txBody>
      <dsp:txXfrm>
        <a:off x="0" y="4067981"/>
        <a:ext cx="5906181" cy="581048"/>
      </dsp:txXfrm>
    </dsp:sp>
    <dsp:sp modelId="{DFF87693-BE8B-D647-AAB9-A464054ABB3C}">
      <dsp:nvSpPr>
        <dsp:cNvPr id="0" name=""/>
        <dsp:cNvSpPr/>
      </dsp:nvSpPr>
      <dsp:spPr>
        <a:xfrm>
          <a:off x="0" y="4649030"/>
          <a:ext cx="5906181" cy="0"/>
        </a:xfrm>
        <a:prstGeom prst="line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2700" cap="flat" cmpd="sng" algn="ctr">
          <a:solidFill>
            <a:schemeClr val="accent2">
              <a:hueOff val="-1323373"/>
              <a:satOff val="1492"/>
              <a:lumOff val="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8BB6D2-EA57-E041-93F1-3B488A8A8386}">
      <dsp:nvSpPr>
        <dsp:cNvPr id="0" name=""/>
        <dsp:cNvSpPr/>
      </dsp:nvSpPr>
      <dsp:spPr>
        <a:xfrm>
          <a:off x="0" y="4649030"/>
          <a:ext cx="5906181" cy="581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Better by cold water, rawness with burning: </a:t>
          </a:r>
          <a:r>
            <a:rPr lang="en-US" sz="1600" kern="1200" dirty="0" err="1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Causticum</a:t>
          </a:r>
          <a:r>
            <a:rPr lang="en-US" sz="1600" kern="1200" dirty="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 (shows rawness throat with one finger), </a:t>
          </a:r>
          <a:r>
            <a:rPr lang="en-US" sz="1600" kern="1200" dirty="0" err="1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Phos</a:t>
          </a:r>
          <a:r>
            <a:rPr lang="en-US" sz="1600" kern="1200" dirty="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rPr>
            <a:t> (shows rawness throat with multiple fingers)</a:t>
          </a:r>
        </a:p>
      </dsp:txBody>
      <dsp:txXfrm>
        <a:off x="0" y="4649030"/>
        <a:ext cx="5906181" cy="5810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7/8/22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7/8/22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7/8/22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7/8/22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7/8/22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7/8/22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7/8/22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7/8/22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7/8/22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7/8/22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7/8/22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7/8/22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meopathynet.com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472113B-41FA-450E-B533-F51733045F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pic>
        <p:nvPicPr>
          <p:cNvPr id="7" name="Graphic 6" descr="Doctor">
            <a:extLst>
              <a:ext uri="{FF2B5EF4-FFF2-40B4-BE49-F238E27FC236}">
                <a16:creationId xmlns:a16="http://schemas.microsoft.com/office/drawing/2014/main" id="{D6DC7A50-E952-BBD5-AE3E-B32FC5C8FA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28703" y="1562546"/>
            <a:ext cx="3750954" cy="375095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CB5E9E0-7C44-46B5-B3E8-E62887B311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BF6A8-5302-E9EE-D55A-91D7735F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6849" y="1348844"/>
            <a:ext cx="5716338" cy="3042706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>
                    <a:lumMod val="50000"/>
                  </a:schemeClr>
                </a:solidFill>
                <a:latin typeface="Abadi" panose="020B0604020104020204" pitchFamily="34" charset="0"/>
              </a:rPr>
              <a:t>COUGHS: SELF PRESCRIPTION GUIDE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D355D6-AD34-AF9D-F2EA-143C91D5C1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7386" y="4682062"/>
            <a:ext cx="5355264" cy="95025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ndale Mono" panose="020B0509000000000004" pitchFamily="49" charset="0"/>
                <a:cs typeface="Al Nile" pitchFamily="2" charset="-78"/>
              </a:rPr>
              <a:t>“Homeopathy for the Family”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EF88855-34D7-45DF-9DB8-682E4A358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4898" y="446824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C6981A1-6AD0-44A6-84F4-420410F3B2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4919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D9FF0FB-30CE-40B4-B3F2-A565E71CE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4083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7216A06-7EF2-4C72-8D1E-8959D3EBC1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49198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33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001BE-6016-4475-337A-0A01DE1D9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80007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More remedies </a:t>
            </a:r>
            <a:r>
              <a:rPr lang="en-US" b="1" dirty="0">
                <a:latin typeface="Al Nile" pitchFamily="2" charset="-78"/>
                <a:cs typeface="Al Nile" pitchFamily="2" charset="-78"/>
              </a:rPr>
              <a:t>..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1E4D8C0-E68B-EBD2-9BAC-A2401D0EBB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8762110"/>
              </p:ext>
            </p:extLst>
          </p:nvPr>
        </p:nvGraphicFramePr>
        <p:xfrm>
          <a:off x="1066800" y="990600"/>
          <a:ext cx="10058400" cy="353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4497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shade val="92000"/>
                <a:satMod val="160000"/>
              </a:schemeClr>
            </a:gs>
            <a:gs pos="77000">
              <a:schemeClr val="bg1">
                <a:tint val="100000"/>
                <a:shade val="73000"/>
                <a:satMod val="155000"/>
              </a:schemeClr>
            </a:gs>
            <a:gs pos="100000">
              <a:schemeClr val="bg1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>
            <a:extLst>
              <a:ext uri="{FF2B5EF4-FFF2-40B4-BE49-F238E27FC236}">
                <a16:creationId xmlns:a16="http://schemas.microsoft.com/office/drawing/2014/main" id="{3E340A62-2AB4-4600-96C6-0B60B6E965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BDC681C0-91A4-49F5-8158-CF3ECB854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34655" cy="6858000"/>
          </a:xfrm>
          <a:prstGeom prst="rect">
            <a:avLst/>
          </a:prstGeom>
          <a:ln w="6350" cap="sq" cmpd="sng" algn="ctr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02F34D-849F-4CF9-98E2-E57EC330D4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0"/>
            <a:ext cx="4657345" cy="6858000"/>
          </a:xfrm>
          <a:prstGeom prst="rect">
            <a:avLst/>
          </a:prstGeom>
          <a:blipFill dpi="0" rotWithShape="1">
            <a:blip r:embed="rId2">
              <a:alphaModFix amt="6000"/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9773FD-2AC0-0F88-9B91-0CD09D892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9287" y="1168400"/>
            <a:ext cx="3697043" cy="452120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Remedies on the basis of experience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08C65-3091-C6DC-5DE6-3A9904C36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337" y="1168400"/>
            <a:ext cx="6326423" cy="45212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i="1">
                <a:solidFill>
                  <a:schemeClr val="accent2"/>
                </a:solidFill>
                <a:latin typeface="Al Nile" pitchFamily="2" charset="-78"/>
                <a:cs typeface="Al Nile" pitchFamily="2" charset="-78"/>
              </a:rPr>
              <a:t>Bacillinum: Grippy colds, persistent cough, single dose</a:t>
            </a:r>
            <a:endParaRPr lang="en-IN" i="1">
              <a:solidFill>
                <a:schemeClr val="accent2"/>
              </a:solidFill>
              <a:latin typeface="Al Nile" pitchFamily="2" charset="-78"/>
              <a:cs typeface="Al Nile" pitchFamily="2" charset="-78"/>
            </a:endParaRPr>
          </a:p>
          <a:p>
            <a:pPr>
              <a:lnSpc>
                <a:spcPct val="90000"/>
              </a:lnSpc>
            </a:pPr>
            <a:r>
              <a:rPr lang="en-US" i="1">
                <a:solidFill>
                  <a:schemeClr val="accent2"/>
                </a:solidFill>
                <a:latin typeface="Al Nile" pitchFamily="2" charset="-78"/>
                <a:cs typeface="Al Nile" pitchFamily="2" charset="-78"/>
              </a:rPr>
              <a:t>&lt; lying down, &gt; sitting up: Conium, Hyos </a:t>
            </a:r>
          </a:p>
          <a:p>
            <a:pPr>
              <a:lnSpc>
                <a:spcPct val="90000"/>
              </a:lnSpc>
            </a:pPr>
            <a:r>
              <a:rPr lang="en-US" i="1">
                <a:solidFill>
                  <a:schemeClr val="accent2"/>
                </a:solidFill>
                <a:latin typeface="Al Nile" pitchFamily="2" charset="-78"/>
                <a:cs typeface="Al Nile" pitchFamily="2" charset="-78"/>
              </a:rPr>
              <a:t>&lt; uncovering: Hepar; RT</a:t>
            </a:r>
            <a:endParaRPr lang="en-IN" i="1">
              <a:solidFill>
                <a:schemeClr val="accent2"/>
              </a:solidFill>
              <a:latin typeface="Al Nile" pitchFamily="2" charset="-78"/>
              <a:cs typeface="Al Nile" pitchFamily="2" charset="-78"/>
            </a:endParaRPr>
          </a:p>
          <a:p>
            <a:pPr>
              <a:lnSpc>
                <a:spcPct val="90000"/>
              </a:lnSpc>
            </a:pPr>
            <a:r>
              <a:rPr lang="en-US" i="1">
                <a:solidFill>
                  <a:schemeClr val="accent2"/>
                </a:solidFill>
                <a:latin typeface="Al Nile" pitchFamily="2" charset="-78"/>
                <a:cs typeface="Al Nile" pitchFamily="2" charset="-78"/>
              </a:rPr>
              <a:t>Mentha piperita: Dry cough specific </a:t>
            </a:r>
            <a:endParaRPr lang="en-IN" i="1">
              <a:solidFill>
                <a:schemeClr val="accent2"/>
              </a:solidFill>
              <a:latin typeface="Al Nile" pitchFamily="2" charset="-78"/>
              <a:cs typeface="Al Nile" pitchFamily="2" charset="-78"/>
            </a:endParaRPr>
          </a:p>
          <a:p>
            <a:pPr>
              <a:lnSpc>
                <a:spcPct val="90000"/>
              </a:lnSpc>
            </a:pPr>
            <a:r>
              <a:rPr lang="en-US" i="1">
                <a:solidFill>
                  <a:schemeClr val="accent2"/>
                </a:solidFill>
                <a:latin typeface="Al Nile" pitchFamily="2" charset="-78"/>
                <a:cs typeface="Al Nile" pitchFamily="2" charset="-78"/>
              </a:rPr>
              <a:t>Conium/ Iodum: Itching chest/ throat</a:t>
            </a:r>
          </a:p>
          <a:p>
            <a:pPr>
              <a:lnSpc>
                <a:spcPct val="90000"/>
              </a:lnSpc>
            </a:pPr>
            <a:r>
              <a:rPr lang="en-US" i="1">
                <a:solidFill>
                  <a:schemeClr val="accent2"/>
                </a:solidFill>
                <a:latin typeface="Al Nile" pitchFamily="2" charset="-78"/>
                <a:cs typeface="Al Nile" pitchFamily="2" charset="-78"/>
              </a:rPr>
              <a:t>Senega/Sticta/Rumex in alternation: Teasing cough </a:t>
            </a:r>
            <a:endParaRPr lang="en-IN" i="1">
              <a:solidFill>
                <a:schemeClr val="accent2"/>
              </a:solidFill>
              <a:latin typeface="Al Nile" pitchFamily="2" charset="-78"/>
              <a:cs typeface="Al Nile" pitchFamily="2" charset="-78"/>
            </a:endParaRPr>
          </a:p>
          <a:p>
            <a:pPr>
              <a:lnSpc>
                <a:spcPct val="90000"/>
              </a:lnSpc>
            </a:pPr>
            <a:r>
              <a:rPr lang="en-US" i="1">
                <a:solidFill>
                  <a:schemeClr val="accent2"/>
                </a:solidFill>
                <a:latin typeface="Al Nile" pitchFamily="2" charset="-78"/>
                <a:cs typeface="Al Nile" pitchFamily="2" charset="-78"/>
              </a:rPr>
              <a:t>Puls: Specific for loose by day, dry tickling at night</a:t>
            </a:r>
            <a:endParaRPr lang="en-IN" i="1">
              <a:solidFill>
                <a:schemeClr val="accent2"/>
              </a:solidFill>
              <a:latin typeface="Al Nile" pitchFamily="2" charset="-78"/>
              <a:cs typeface="Al Nile" pitchFamily="2" charset="-78"/>
            </a:endParaRPr>
          </a:p>
          <a:p>
            <a:pPr>
              <a:lnSpc>
                <a:spcPct val="90000"/>
              </a:lnSpc>
            </a:pPr>
            <a:r>
              <a:rPr lang="en-US" i="1">
                <a:solidFill>
                  <a:schemeClr val="accent2"/>
                </a:solidFill>
                <a:latin typeface="Al Nile" pitchFamily="2" charset="-78"/>
                <a:cs typeface="Al Nile" pitchFamily="2" charset="-78"/>
              </a:rPr>
              <a:t>Ignatia: The more she coughs, the more is the irritation to cough; she won’t stop enough to say anything to the physician</a:t>
            </a:r>
            <a:endParaRPr lang="en-IN" i="1">
              <a:solidFill>
                <a:schemeClr val="accent2"/>
              </a:solidFill>
              <a:latin typeface="Al Nile" pitchFamily="2" charset="-78"/>
              <a:cs typeface="Al Nile" pitchFamily="2" charset="-78"/>
            </a:endParaRPr>
          </a:p>
          <a:p>
            <a:pPr>
              <a:lnSpc>
                <a:spcPct val="90000"/>
              </a:lnSpc>
            </a:pPr>
            <a:r>
              <a:rPr lang="en-US" i="1">
                <a:solidFill>
                  <a:schemeClr val="accent2"/>
                </a:solidFill>
                <a:latin typeface="Al Nile" pitchFamily="2" charset="-78"/>
                <a:cs typeface="Al Nile" pitchFamily="2" charset="-78"/>
              </a:rPr>
              <a:t>Carcinocene: Whooping cough, when well selected remedies failed</a:t>
            </a:r>
            <a:endParaRPr lang="en-IN" i="1">
              <a:solidFill>
                <a:schemeClr val="accent2"/>
              </a:solidFill>
              <a:latin typeface="Al Nile" pitchFamily="2" charset="-78"/>
              <a:cs typeface="Al Nile" pitchFamily="2" charset="-78"/>
            </a:endParaRPr>
          </a:p>
          <a:p>
            <a:pPr>
              <a:lnSpc>
                <a:spcPct val="90000"/>
              </a:lnSpc>
            </a:pPr>
            <a:r>
              <a:rPr lang="en-US" i="1">
                <a:solidFill>
                  <a:schemeClr val="accent2"/>
                </a:solidFill>
                <a:latin typeface="Al Nile" pitchFamily="2" charset="-78"/>
                <a:cs typeface="Al Nile" pitchFamily="2" charset="-78"/>
              </a:rPr>
              <a:t>Kali sulph: Rattling chest &lt; every change of weather; following an acute attack of inflammation</a:t>
            </a:r>
            <a:endParaRPr lang="en-IN" i="1">
              <a:solidFill>
                <a:schemeClr val="accent2"/>
              </a:solidFill>
              <a:latin typeface="Al Nile" pitchFamily="2" charset="-78"/>
              <a:cs typeface="Al Nile" pitchFamily="2" charset="-78"/>
            </a:endParaRPr>
          </a:p>
          <a:p>
            <a:pPr marL="0" indent="0">
              <a:lnSpc>
                <a:spcPct val="90000"/>
              </a:lnSpc>
              <a:buNone/>
            </a:pPr>
            <a:endParaRPr lang="en-IN" i="1">
              <a:solidFill>
                <a:schemeClr val="accent2"/>
              </a:solidFill>
              <a:latin typeface="Al Nile" pitchFamily="2" charset="-78"/>
              <a:cs typeface="Al Nile" pitchFamily="2" charset="-78"/>
            </a:endParaRPr>
          </a:p>
          <a:p>
            <a:pPr>
              <a:lnSpc>
                <a:spcPct val="90000"/>
              </a:lnSpc>
            </a:pPr>
            <a:endParaRPr lang="en-IN" sz="1500"/>
          </a:p>
          <a:p>
            <a:pPr>
              <a:lnSpc>
                <a:spcPct val="90000"/>
              </a:lnSpc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260694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D275D3-7A18-ABC7-5676-A925E4738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835" y="1420706"/>
            <a:ext cx="3466540" cy="4016587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More tips from experience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D6701-974D-E501-82EE-577B51EE2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519" y="1420706"/>
            <a:ext cx="5514758" cy="4016587"/>
          </a:xfrm>
        </p:spPr>
        <p:txBody>
          <a:bodyPr anchor="ctr">
            <a:normAutofit/>
          </a:bodyPr>
          <a:lstStyle/>
          <a:p>
            <a:r>
              <a:rPr lang="en-US" sz="1700" dirty="0" err="1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Ferr</a:t>
            </a:r>
            <a:r>
              <a:rPr lang="en-US" sz="1700" dirty="0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 </a:t>
            </a:r>
            <a:r>
              <a:rPr lang="en-US" sz="1700" dirty="0" err="1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phos</a:t>
            </a:r>
            <a:r>
              <a:rPr lang="en-US" sz="1700" dirty="0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: Incontinence urine with every cough</a:t>
            </a:r>
            <a:endParaRPr lang="en-IN" sz="1700" dirty="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endParaRPr>
          </a:p>
          <a:p>
            <a:r>
              <a:rPr lang="en-US" sz="1700" dirty="0" err="1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Ferrum</a:t>
            </a:r>
            <a:r>
              <a:rPr lang="en-US" sz="1700" dirty="0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 met: Cough with vomiting of food</a:t>
            </a:r>
            <a:endParaRPr lang="en-IN" sz="1700" dirty="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endParaRPr>
          </a:p>
          <a:p>
            <a:r>
              <a:rPr lang="en-US" sz="1700" dirty="0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Conium/ </a:t>
            </a:r>
            <a:r>
              <a:rPr lang="en-US" sz="1700" dirty="0" err="1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Causticum</a:t>
            </a:r>
            <a:r>
              <a:rPr lang="en-US" sz="1700" dirty="0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/ Kali </a:t>
            </a:r>
            <a:r>
              <a:rPr lang="en-US" sz="1700" dirty="0" err="1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brom</a:t>
            </a:r>
            <a:r>
              <a:rPr lang="en-US" sz="1700" dirty="0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: Cough during pregnancy</a:t>
            </a:r>
            <a:endParaRPr lang="en-IN" sz="1700" dirty="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endParaRPr>
          </a:p>
          <a:p>
            <a:r>
              <a:rPr lang="en-US" sz="1700" dirty="0" err="1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Naja</a:t>
            </a:r>
            <a:r>
              <a:rPr lang="en-US" sz="1700" dirty="0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/ </a:t>
            </a:r>
            <a:r>
              <a:rPr lang="en-US" sz="1700" dirty="0" err="1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Spongia</a:t>
            </a:r>
            <a:r>
              <a:rPr lang="en-US" sz="1700" dirty="0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/ </a:t>
            </a:r>
            <a:r>
              <a:rPr lang="en-US" sz="1700" dirty="0" err="1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Laurocerasus</a:t>
            </a:r>
            <a:r>
              <a:rPr lang="en-US" sz="1700" dirty="0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: Dependent on cardiac lesions, irritating dry cough </a:t>
            </a:r>
            <a:endParaRPr lang="en-IN" sz="1700" dirty="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endParaRPr>
          </a:p>
          <a:p>
            <a:r>
              <a:rPr lang="en-US" sz="1700" dirty="0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Kali carb/ </a:t>
            </a:r>
            <a:r>
              <a:rPr lang="en-US" sz="1700" dirty="0" err="1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Badiaga</a:t>
            </a:r>
            <a:r>
              <a:rPr lang="en-US" sz="1700" dirty="0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/ Chelidonium: Mucus flies out of the mouth while coughing</a:t>
            </a:r>
            <a:endParaRPr lang="en-IN" sz="1700" dirty="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endParaRPr>
          </a:p>
          <a:p>
            <a:r>
              <a:rPr lang="en-US" sz="1700" dirty="0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Kali </a:t>
            </a:r>
            <a:r>
              <a:rPr lang="en-US" sz="1700" dirty="0" err="1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sulph</a:t>
            </a:r>
            <a:r>
              <a:rPr lang="en-US" sz="1700" dirty="0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/ </a:t>
            </a:r>
            <a:r>
              <a:rPr lang="en-US" sz="1700" dirty="0" err="1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Antim</a:t>
            </a:r>
            <a:r>
              <a:rPr lang="en-US" sz="1700" dirty="0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 tart: Rattling chest </a:t>
            </a:r>
            <a:endParaRPr lang="en-IN" sz="1700" dirty="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endParaRPr>
          </a:p>
          <a:p>
            <a:r>
              <a:rPr lang="en-US" sz="1700" dirty="0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Kali carb/ Natrum </a:t>
            </a:r>
            <a:r>
              <a:rPr lang="en-US" sz="1700" dirty="0" err="1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sulph</a:t>
            </a:r>
            <a:r>
              <a:rPr lang="en-US" sz="1700" dirty="0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 : Cough at 5 am</a:t>
            </a:r>
            <a:endParaRPr lang="en-IN" sz="1700" dirty="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endParaRPr>
          </a:p>
          <a:p>
            <a:r>
              <a:rPr lang="en-US" sz="1700" dirty="0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Kali </a:t>
            </a:r>
            <a:r>
              <a:rPr lang="en-US" sz="1700" dirty="0" err="1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brom</a:t>
            </a:r>
            <a:r>
              <a:rPr lang="en-US" sz="1700" dirty="0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: Nervous cough of pregnancy; threatening abortion</a:t>
            </a:r>
            <a:endParaRPr lang="en-IN" sz="1700" dirty="0">
              <a:solidFill>
                <a:schemeClr val="accent2">
                  <a:lumMod val="50000"/>
                </a:schemeClr>
              </a:solidFill>
              <a:latin typeface="Al Nile" pitchFamily="2" charset="-78"/>
              <a:cs typeface="Al Nile" pitchFamily="2" charset="-78"/>
            </a:endParaRPr>
          </a:p>
          <a:p>
            <a:endParaRPr lang="en-U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2445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28">
            <a:extLst>
              <a:ext uri="{FF2B5EF4-FFF2-40B4-BE49-F238E27FC236}">
                <a16:creationId xmlns:a16="http://schemas.microsoft.com/office/drawing/2014/main" id="{7455F7F3-3A58-4BBB-95C7-CF706F9FFA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0">
            <a:extLst>
              <a:ext uri="{FF2B5EF4-FFF2-40B4-BE49-F238E27FC236}">
                <a16:creationId xmlns:a16="http://schemas.microsoft.com/office/drawing/2014/main" id="{3AE3D314-6F93-4D91-8C0F-E92657F46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A38F27-36D1-29C5-0EC7-3F1F77ECB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Some more </a:t>
            </a:r>
            <a:r>
              <a:rPr lang="en-US" dirty="0"/>
              <a:t>…</a:t>
            </a:r>
          </a:p>
        </p:txBody>
      </p:sp>
      <p:graphicFrame>
        <p:nvGraphicFramePr>
          <p:cNvPr id="24" name="Content Placeholder 2">
            <a:extLst>
              <a:ext uri="{FF2B5EF4-FFF2-40B4-BE49-F238E27FC236}">
                <a16:creationId xmlns:a16="http://schemas.microsoft.com/office/drawing/2014/main" id="{2B8FF88E-0E28-E754-B3A1-FF6B055FAE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4592203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2781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FBCF9C-586C-F662-1C00-FFCFF6C08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881210"/>
            <a:ext cx="7417925" cy="151703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lgerian" pitchFamily="82" charset="77"/>
              </a:rPr>
              <a:t>Just some advice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900B2-0CF7-4207-6AED-4239998E5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616" y="2626840"/>
            <a:ext cx="7245103" cy="3131777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Any recurrent or chronic condition (longer than 1 month) should not be treated by self. Please do take the help of a professional homeopath, if the condition is complicated or long lasting. </a:t>
            </a:r>
          </a:p>
          <a:p>
            <a:pPr>
              <a:lnSpc>
                <a:spcPct val="90000"/>
              </a:lnSpc>
            </a:pPr>
            <a:endParaRPr lang="en-US" dirty="0">
              <a:solidFill>
                <a:schemeClr val="accent2">
                  <a:lumMod val="50000"/>
                </a:schemeClr>
              </a:solidFill>
              <a:latin typeface="American Typewriter" panose="02090604020004020304" pitchFamily="18" charset="77"/>
              <a:cs typeface="Aldhabi" pitchFamily="2" charset="-78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My website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>
                <a:solidFill>
                  <a:srgbClr val="7030A0"/>
                </a:solidFill>
                <a:latin typeface="American Typewriter" panose="02090604020004020304" pitchFamily="18" charset="77"/>
                <a:cs typeface="Aldhabi" pitchFamily="2" charset="-7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www.homeopathynet.com</a:t>
            </a:r>
            <a:endParaRPr lang="en-US" dirty="0">
              <a:solidFill>
                <a:srgbClr val="7030A0"/>
              </a:solidFill>
              <a:latin typeface="American Typewriter" panose="02090604020004020304" pitchFamily="18" charset="77"/>
              <a:cs typeface="Aldhabi" pitchFamily="2" charset="-78"/>
            </a:endParaRPr>
          </a:p>
          <a:p>
            <a:pPr>
              <a:lnSpc>
                <a:spcPct val="90000"/>
              </a:lnSpc>
            </a:pPr>
            <a:endParaRPr lang="en-US" dirty="0">
              <a:solidFill>
                <a:schemeClr val="accent2">
                  <a:lumMod val="50000"/>
                </a:schemeClr>
              </a:solidFill>
              <a:latin typeface="American Typewriter" panose="02090604020004020304" pitchFamily="18" charset="77"/>
              <a:cs typeface="Aldhabi" pitchFamily="2" charset="-78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I am accepting new patients into my practice currently and if you or your family/friends ever need homeopathic support, you can share my website with them.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8846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8" name="Rectangle 9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6F7919-6EED-B7EE-985F-241448A14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835" y="1420706"/>
            <a:ext cx="3466540" cy="4016587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/>
                </a:solidFill>
              </a:rPr>
              <a:t>What are you looking for?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D893B-D451-6045-F89D-8F98608DD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519" y="1420706"/>
            <a:ext cx="5514758" cy="4016587"/>
          </a:xfrm>
        </p:spPr>
        <p:txBody>
          <a:bodyPr anchor="ctr">
            <a:normAutofit/>
          </a:bodyPr>
          <a:lstStyle/>
          <a:p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Sound of cough </a:t>
            </a:r>
          </a:p>
          <a:p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Time of cough </a:t>
            </a:r>
          </a:p>
          <a:p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What makes it worse or better</a:t>
            </a:r>
          </a:p>
          <a:p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How has it started </a:t>
            </a:r>
          </a:p>
          <a:p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Any behavior change during cough </a:t>
            </a:r>
          </a:p>
          <a:p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Any postural aggravation or amelioration </a:t>
            </a:r>
          </a:p>
          <a:p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Character of mucus, if any </a:t>
            </a:r>
          </a:p>
          <a:p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Acute or chronic </a:t>
            </a:r>
          </a:p>
          <a:p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If any lung involvement or not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567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FF0D3C-085C-2107-C20C-65D6D6DD6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835" y="1420706"/>
            <a:ext cx="3466540" cy="4016587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This session includes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D47C7-A052-87B8-E443-E23878BE5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519" y="1420706"/>
            <a:ext cx="5514758" cy="4016587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Common remedies 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Some rare specific remedies 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Experiential remedies and tips 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8677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0D19F7-8931-D4BD-A3D9-B9C369C05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881210"/>
            <a:ext cx="7417925" cy="1517035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Antimonium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tartaricum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DAF45-4A02-17DC-BBB0-6E4B9832C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616" y="2626840"/>
            <a:ext cx="7245103" cy="3131777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>
            <a:normAutofit/>
          </a:bodyPr>
          <a:lstStyle/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Weepy during cough </a:t>
            </a:r>
          </a:p>
          <a:p>
            <a:r>
              <a:rPr lang="en-US" dirty="0">
                <a:solidFill>
                  <a:schemeClr val="accent2"/>
                </a:solidFill>
              </a:rPr>
              <a:t>Clingy during cough </a:t>
            </a:r>
          </a:p>
          <a:p>
            <a:r>
              <a:rPr lang="en-US" dirty="0">
                <a:solidFill>
                  <a:schemeClr val="accent2"/>
                </a:solidFill>
              </a:rPr>
              <a:t>Rattling mucus </a:t>
            </a:r>
          </a:p>
          <a:p>
            <a:r>
              <a:rPr lang="en-US" dirty="0">
                <a:solidFill>
                  <a:schemeClr val="accent2"/>
                </a:solidFill>
              </a:rPr>
              <a:t>Unable to vomit, although seems like it is coming on </a:t>
            </a:r>
          </a:p>
          <a:p>
            <a:r>
              <a:rPr lang="en-US" dirty="0">
                <a:solidFill>
                  <a:schemeClr val="accent2"/>
                </a:solidFill>
              </a:rPr>
              <a:t>Sleepiness cough during </a:t>
            </a: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185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B175D0-876F-1CF6-9571-4A8568225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835" y="1420706"/>
            <a:ext cx="3466540" cy="4016587"/>
          </a:xfrm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Bryonia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 alba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388D7-66FB-BF18-C1CA-EE7F5FA03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519" y="1420706"/>
            <a:ext cx="5514758" cy="4016587"/>
          </a:xfrm>
          <a:blipFill>
            <a:blip r:embed="rId3"/>
            <a:tile tx="0" ty="0" sx="100000" sy="100000" flip="none" algn="tl"/>
          </a:blipFill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Dry cough with dryness of the passages </a:t>
            </a:r>
          </a:p>
          <a:p>
            <a:r>
              <a:rPr lang="en-US" dirty="0">
                <a:solidFill>
                  <a:schemeClr val="tx2"/>
                </a:solidFill>
              </a:rPr>
              <a:t>Thirst increased for large quantities at on time </a:t>
            </a:r>
          </a:p>
          <a:p>
            <a:r>
              <a:rPr lang="en-US" dirty="0">
                <a:solidFill>
                  <a:schemeClr val="tx2"/>
                </a:solidFill>
              </a:rPr>
              <a:t>Cough </a:t>
            </a:r>
            <a:r>
              <a:rPr lang="en-US" dirty="0" err="1">
                <a:solidFill>
                  <a:schemeClr val="tx2"/>
                </a:solidFill>
              </a:rPr>
              <a:t>agg</a:t>
            </a:r>
            <a:r>
              <a:rPr lang="en-US" dirty="0">
                <a:solidFill>
                  <a:schemeClr val="tx2"/>
                </a:solidFill>
              </a:rPr>
              <a:t> motion, rest </a:t>
            </a:r>
            <a:r>
              <a:rPr lang="en-US" dirty="0" err="1">
                <a:solidFill>
                  <a:schemeClr val="tx2"/>
                </a:solidFill>
              </a:rPr>
              <a:t>amel</a:t>
            </a:r>
            <a:r>
              <a:rPr lang="en-US" dirty="0">
                <a:solidFill>
                  <a:schemeClr val="tx2"/>
                </a:solidFill>
              </a:rPr>
              <a:t> </a:t>
            </a:r>
          </a:p>
          <a:p>
            <a:r>
              <a:rPr lang="en-US" dirty="0">
                <a:solidFill>
                  <a:schemeClr val="tx2"/>
                </a:solidFill>
              </a:rPr>
              <a:t>Irritable/ angry with the cough</a:t>
            </a:r>
          </a:p>
          <a:p>
            <a:r>
              <a:rPr lang="en-US" dirty="0">
                <a:solidFill>
                  <a:schemeClr val="tx2"/>
                </a:solidFill>
              </a:rPr>
              <a:t>Does not want to be disturbed </a:t>
            </a:r>
          </a:p>
          <a:p>
            <a:r>
              <a:rPr lang="en-US" dirty="0">
                <a:solidFill>
                  <a:schemeClr val="tx2"/>
                </a:solidFill>
              </a:rPr>
              <a:t>Better by pressure, lying on the painful side </a:t>
            </a:r>
          </a:p>
          <a:p>
            <a:r>
              <a:rPr lang="en-US" dirty="0">
                <a:solidFill>
                  <a:schemeClr val="tx2"/>
                </a:solidFill>
              </a:rPr>
              <a:t>9 pm </a:t>
            </a:r>
            <a:r>
              <a:rPr lang="en-US" dirty="0" err="1">
                <a:solidFill>
                  <a:schemeClr val="tx2"/>
                </a:solidFill>
              </a:rPr>
              <a:t>agg</a:t>
            </a:r>
            <a:r>
              <a:rPr lang="en-US" dirty="0">
                <a:solidFill>
                  <a:schemeClr val="tx2"/>
                </a:solidFill>
              </a:rPr>
              <a:t> 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392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D7A9026-87C9-4F44-9EC3-75AA7E6FB8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9D4A564-D451-4CDB-971B-95F3B044C6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8168743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7CB884E-F589-488F-ADF5-77FF20080A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43" y="643464"/>
            <a:ext cx="6909336" cy="557107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1603A8D-1B1C-4538-9FE9-374B8FD55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071" y="809244"/>
            <a:ext cx="6583680" cy="5239512"/>
          </a:xfrm>
          <a:prstGeom prst="rect">
            <a:avLst/>
          </a:prstGeom>
          <a:ln w="6350" cap="sq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9BE86D1-7317-478F-819B-8779B075C2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66876" y="0"/>
            <a:ext cx="4025029" cy="6858000"/>
          </a:xfrm>
          <a:prstGeom prst="rect">
            <a:avLst/>
          </a:prstGeom>
          <a:blipFill dpi="0" rotWithShape="1">
            <a:blip r:embed="rId2">
              <a:alphaModFix amt="6000"/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06C544-F141-F89D-04E3-828CD0E3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0189" y="643464"/>
            <a:ext cx="2888344" cy="5571071"/>
          </a:xfrm>
        </p:spPr>
        <p:txBody>
          <a:bodyPr>
            <a:normAutofit/>
          </a:bodyPr>
          <a:lstStyle/>
          <a:p>
            <a:r>
              <a:rPr lang="en-US" sz="3700">
                <a:solidFill>
                  <a:schemeClr val="bg1"/>
                </a:solidFill>
              </a:rPr>
              <a:t>Belladonna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CBB30D9-C80E-1598-E39A-83DC9EB5D3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2041146"/>
              </p:ext>
            </p:extLst>
          </p:nvPr>
        </p:nvGraphicFramePr>
        <p:xfrm>
          <a:off x="1286615" y="1286931"/>
          <a:ext cx="5668310" cy="428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17154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ED8F0F-5806-1967-3B4B-3CD54E40E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835" y="1420706"/>
            <a:ext cx="3466540" cy="4016587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Paroxysms of Cough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2CDD2-D2BF-5F47-DF35-FAB3A64DC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519" y="1420706"/>
            <a:ext cx="5514758" cy="4016587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2"/>
                </a:solidFill>
                <a:latin typeface="Al Nile" pitchFamily="2" charset="-78"/>
                <a:cs typeface="Al Nile" pitchFamily="2" charset="-78"/>
              </a:rPr>
              <a:t>Single paroxysm: Calc carb </a:t>
            </a:r>
          </a:p>
          <a:p>
            <a:r>
              <a:rPr lang="en-US" dirty="0">
                <a:solidFill>
                  <a:schemeClr val="accent2"/>
                </a:solidFill>
                <a:latin typeface="Al Nile" pitchFamily="2" charset="-78"/>
                <a:cs typeface="Al Nile" pitchFamily="2" charset="-78"/>
              </a:rPr>
              <a:t>Two paroxysms: Pulsatilla, Merc sol, Cocculus, </a:t>
            </a:r>
            <a:r>
              <a:rPr lang="en-US" dirty="0" err="1">
                <a:solidFill>
                  <a:schemeClr val="accent2"/>
                </a:solidFill>
                <a:latin typeface="Al Nile" pitchFamily="2" charset="-78"/>
                <a:cs typeface="Al Nile" pitchFamily="2" charset="-78"/>
              </a:rPr>
              <a:t>Gratiola</a:t>
            </a:r>
            <a:r>
              <a:rPr lang="en-US" dirty="0">
                <a:solidFill>
                  <a:schemeClr val="accent2"/>
                </a:solidFill>
                <a:latin typeface="Al Nile" pitchFamily="2" charset="-78"/>
                <a:cs typeface="Al Nile" pitchFamily="2" charset="-78"/>
              </a:rPr>
              <a:t>, </a:t>
            </a:r>
            <a:r>
              <a:rPr lang="en-US" dirty="0" err="1">
                <a:solidFill>
                  <a:schemeClr val="accent2"/>
                </a:solidFill>
                <a:latin typeface="Al Nile" pitchFamily="2" charset="-78"/>
                <a:cs typeface="Al Nile" pitchFamily="2" charset="-78"/>
              </a:rPr>
              <a:t>Laurocerasus</a:t>
            </a:r>
            <a:r>
              <a:rPr lang="en-US" dirty="0">
                <a:solidFill>
                  <a:schemeClr val="accent2"/>
                </a:solidFill>
                <a:latin typeface="Al Nile" pitchFamily="2" charset="-78"/>
                <a:cs typeface="Al Nile" pitchFamily="2" charset="-78"/>
              </a:rPr>
              <a:t> </a:t>
            </a:r>
          </a:p>
          <a:p>
            <a:r>
              <a:rPr lang="en-US" dirty="0">
                <a:solidFill>
                  <a:schemeClr val="accent2"/>
                </a:solidFill>
                <a:latin typeface="Al Nile" pitchFamily="2" charset="-78"/>
                <a:cs typeface="Al Nile" pitchFamily="2" charset="-78"/>
              </a:rPr>
              <a:t>Three paroxysms: Cuprum met, </a:t>
            </a:r>
            <a:r>
              <a:rPr lang="en-US" dirty="0" err="1">
                <a:solidFill>
                  <a:schemeClr val="accent2"/>
                </a:solidFill>
                <a:latin typeface="Al Nile" pitchFamily="2" charset="-78"/>
                <a:cs typeface="Al Nile" pitchFamily="2" charset="-78"/>
              </a:rPr>
              <a:t>Stannum</a:t>
            </a:r>
            <a:r>
              <a:rPr lang="en-US" dirty="0">
                <a:solidFill>
                  <a:schemeClr val="accent2"/>
                </a:solidFill>
                <a:latin typeface="Al Nile" pitchFamily="2" charset="-78"/>
                <a:cs typeface="Al Nile" pitchFamily="2" charset="-78"/>
              </a:rPr>
              <a:t> met, Carbo veg, Phosphorus</a:t>
            </a:r>
          </a:p>
          <a:p>
            <a:r>
              <a:rPr lang="en-US" dirty="0">
                <a:solidFill>
                  <a:schemeClr val="accent2"/>
                </a:solidFill>
                <a:latin typeface="Al Nile" pitchFamily="2" charset="-78"/>
                <a:cs typeface="Al Nile" pitchFamily="2" charset="-78"/>
              </a:rPr>
              <a:t>Uninterrupted paroxysms: Cuprum met </a:t>
            </a: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903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4815D-5BCD-6525-3C4D-630C6AD56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/>
              <a:t>Typical presentations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3049B94-E777-CF91-FACF-93042F1396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4413480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8814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5A1AAE-21DB-0DC2-63DC-B4E32BADD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881210"/>
            <a:ext cx="7417925" cy="151703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Handy tips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63A47-F521-2F03-E422-4AF4645E8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616" y="2626840"/>
            <a:ext cx="7245103" cy="3131777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badi" panose="020B0604020104020204" pitchFamily="34" charset="0"/>
              </a:rPr>
              <a:t>Sambucus tincture: Suffocative cough of infants or children, a few drops every 15 mins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badi" panose="020B0604020104020204" pitchFamily="34" charset="0"/>
              </a:rPr>
              <a:t>Mephitis: Very severe cough with a blue face, or cyanosis; suffocative cough on lying down, immediate relief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badi" panose="020B0604020104020204" pitchFamily="34" charset="0"/>
              </a:rPr>
              <a:t>Grindelia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badi" panose="020B0604020104020204" pitchFamily="34" charset="0"/>
              </a:rPr>
              <a:t>robusta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badi" panose="020B0604020104020204" pitchFamily="34" charset="0"/>
              </a:rPr>
              <a:t>: Sleeps into the cough and wakes up as if can’t breathe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badi" panose="020B0604020104020204" pitchFamily="34" charset="0"/>
              </a:rPr>
              <a:t>Aralia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badi" panose="020B0604020104020204" pitchFamily="34" charset="0"/>
              </a:rPr>
              <a:t>racemosa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badi" panose="020B0604020104020204" pitchFamily="34" charset="0"/>
              </a:rPr>
              <a:t>: During first sleep, asthmatic cough on lying down,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badi" panose="020B0604020104020204" pitchFamily="34" charset="0"/>
              </a:rPr>
              <a:t>agg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badi" panose="020B0604020104020204" pitchFamily="34" charset="0"/>
              </a:rPr>
              <a:t> 11 pm, can be used in tincture or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badi" panose="020B0604020104020204" pitchFamily="34" charset="0"/>
              </a:rPr>
              <a:t>upto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badi" panose="020B0604020104020204" pitchFamily="34" charset="0"/>
              </a:rPr>
              <a:t> 3C</a:t>
            </a:r>
          </a:p>
          <a:p>
            <a:pPr>
              <a:lnSpc>
                <a:spcPct val="90000"/>
              </a:lnSpc>
            </a:pP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badi" panose="020B0604020104020204" pitchFamily="34" charset="0"/>
              </a:rPr>
              <a:t>Laurocerasus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badi" panose="020B0604020104020204" pitchFamily="34" charset="0"/>
              </a:rPr>
              <a:t>/ Ant-tart/ Opium: Asphyxia and cyanosis of newborns. The patient can sleep deeply after the remedy without breathing difficulties. </a:t>
            </a:r>
          </a:p>
          <a:p>
            <a:pPr>
              <a:lnSpc>
                <a:spcPct val="90000"/>
              </a:lnSpc>
            </a:pPr>
            <a:endParaRPr lang="en-US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1348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451</TotalTime>
  <Words>947</Words>
  <Application>Microsoft Macintosh PowerPoint</Application>
  <PresentationFormat>Widescreen</PresentationFormat>
  <Paragraphs>106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Abadi</vt:lpstr>
      <vt:lpstr>Aharoni</vt:lpstr>
      <vt:lpstr>Al Nile</vt:lpstr>
      <vt:lpstr>Algerian</vt:lpstr>
      <vt:lpstr>American Typewriter</vt:lpstr>
      <vt:lpstr>Andale Mono</vt:lpstr>
      <vt:lpstr>Century Gothic</vt:lpstr>
      <vt:lpstr>Garamond</vt:lpstr>
      <vt:lpstr>Savon</vt:lpstr>
      <vt:lpstr>COUGHS: SELF PRESCRIPTION GUIDE </vt:lpstr>
      <vt:lpstr>What are you looking for? </vt:lpstr>
      <vt:lpstr>This session includes </vt:lpstr>
      <vt:lpstr>Antimonium tartaricum </vt:lpstr>
      <vt:lpstr>Bryonia alba </vt:lpstr>
      <vt:lpstr>Belladonna </vt:lpstr>
      <vt:lpstr>Paroxysms of Cough </vt:lpstr>
      <vt:lpstr>Typical presentations</vt:lpstr>
      <vt:lpstr>Handy tips </vt:lpstr>
      <vt:lpstr>More remedies ..</vt:lpstr>
      <vt:lpstr>Remedies on the basis of experience </vt:lpstr>
      <vt:lpstr>More tips from experience </vt:lpstr>
      <vt:lpstr>Some more …</vt:lpstr>
      <vt:lpstr>Just some advice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COUGHS: SELF PRESCRIPTION GUIDE </dc:title>
  <dc:creator>Varsha M Khuana</dc:creator>
  <cp:lastModifiedBy>Varsha M Khuana</cp:lastModifiedBy>
  <cp:revision>2</cp:revision>
  <dcterms:created xsi:type="dcterms:W3CDTF">2022-07-07T03:12:22Z</dcterms:created>
  <dcterms:modified xsi:type="dcterms:W3CDTF">2022-07-09T07:41:46Z</dcterms:modified>
</cp:coreProperties>
</file>